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4" r:id="rId6"/>
  </p:sldMasterIdLst>
  <p:notesMasterIdLst>
    <p:notesMasterId r:id="rId29"/>
  </p:notesMasterIdLst>
  <p:sldIdLst>
    <p:sldId id="265" r:id="rId7"/>
    <p:sldId id="285" r:id="rId8"/>
    <p:sldId id="286" r:id="rId9"/>
    <p:sldId id="277" r:id="rId10"/>
    <p:sldId id="278" r:id="rId11"/>
    <p:sldId id="294" r:id="rId12"/>
    <p:sldId id="295" r:id="rId13"/>
    <p:sldId id="287" r:id="rId14"/>
    <p:sldId id="282" r:id="rId15"/>
    <p:sldId id="281" r:id="rId16"/>
    <p:sldId id="300" r:id="rId17"/>
    <p:sldId id="301" r:id="rId18"/>
    <p:sldId id="284" r:id="rId19"/>
    <p:sldId id="288" r:id="rId20"/>
    <p:sldId id="289" r:id="rId21"/>
    <p:sldId id="290" r:id="rId22"/>
    <p:sldId id="292" r:id="rId23"/>
    <p:sldId id="298" r:id="rId24"/>
    <p:sldId id="299" r:id="rId25"/>
    <p:sldId id="302" r:id="rId26"/>
    <p:sldId id="296" r:id="rId27"/>
    <p:sldId id="264" r:id="rId28"/>
  </p:sldIdLst>
  <p:sldSz cx="9144000" cy="6858000" type="screen4x3"/>
  <p:notesSz cx="6858000" cy="9144000"/>
  <p:custShowLst>
    <p:custShow name="Custom Show 1" id="0">
      <p:sldLst>
        <p:sld r:id="rId7"/>
        <p:sld r:id="rId8"/>
        <p:sld r:id="rId9"/>
        <p:sld r:id="rId10"/>
        <p:sld r:id="rId11"/>
        <p:sld r:id="rId12"/>
        <p:sld r:id="rId13"/>
        <p:sld r:id="rId14"/>
        <p:sld r:id="rId15"/>
        <p:sld r:id="rId20"/>
        <p:sld r:id="rId21"/>
        <p:sld r:id="rId22"/>
        <p:sld r:id="rId23"/>
        <p:sld r:id="rId24"/>
        <p:sld r:id="rId25"/>
        <p:sld r:id="rId27"/>
        <p:sld r:id="rId28"/>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222"/>
    <a:srgbClr val="32465C"/>
    <a:srgbClr val="010000"/>
    <a:srgbClr val="8F8F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5" autoAdjust="0"/>
    <p:restoredTop sz="94694" autoAdjust="0"/>
  </p:normalViewPr>
  <p:slideViewPr>
    <p:cSldViewPr snapToGrid="0" snapToObjects="1">
      <p:cViewPr varScale="1">
        <p:scale>
          <a:sx n="109" d="100"/>
          <a:sy n="109" d="100"/>
        </p:scale>
        <p:origin x="18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818354-6C46-46F9-9678-4F728F149B47}" type="datetimeFigureOut">
              <a:rPr lang="en-US" smtClean="0"/>
              <a:t>11/28/2018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43E84-ACF6-467C-B7A1-2F97787D1420}" type="slidenum">
              <a:rPr lang="en-US" smtClean="0"/>
              <a:t>‹#›</a:t>
            </a:fld>
            <a:endParaRPr lang="en-US" dirty="0"/>
          </a:p>
        </p:txBody>
      </p:sp>
    </p:spTree>
    <p:extLst>
      <p:ext uri="{BB962C8B-B14F-4D97-AF65-F5344CB8AC3E}">
        <p14:creationId xmlns:p14="http://schemas.microsoft.com/office/powerpoint/2010/main" val="25613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a:extLst>
              <a:ext uri="{FF2B5EF4-FFF2-40B4-BE49-F238E27FC236}">
                <a16:creationId xmlns:a16="http://schemas.microsoft.com/office/drawing/2014/main" id="{DA859ED5-AAFC-4949-8B4E-DA905E3109D8}"/>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2905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43E84-ACF6-467C-B7A1-2F97787D1420}" type="slidenum">
              <a:rPr lang="en-US" smtClean="0"/>
              <a:t>8</a:t>
            </a:fld>
            <a:endParaRPr lang="en-US" dirty="0"/>
          </a:p>
        </p:txBody>
      </p:sp>
    </p:spTree>
    <p:extLst>
      <p:ext uri="{BB962C8B-B14F-4D97-AF65-F5344CB8AC3E}">
        <p14:creationId xmlns:p14="http://schemas.microsoft.com/office/powerpoint/2010/main" val="218095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43E84-ACF6-467C-B7A1-2F97787D1420}" type="slidenum">
              <a:rPr lang="en-US" smtClean="0"/>
              <a:t>10</a:t>
            </a:fld>
            <a:endParaRPr lang="en-US" dirty="0"/>
          </a:p>
        </p:txBody>
      </p:sp>
    </p:spTree>
    <p:extLst>
      <p:ext uri="{BB962C8B-B14F-4D97-AF65-F5344CB8AC3E}">
        <p14:creationId xmlns:p14="http://schemas.microsoft.com/office/powerpoint/2010/main" val="255724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43E84-ACF6-467C-B7A1-2F97787D1420}" type="slidenum">
              <a:rPr lang="en-US" smtClean="0"/>
              <a:t>11</a:t>
            </a:fld>
            <a:endParaRPr lang="en-US" dirty="0"/>
          </a:p>
        </p:txBody>
      </p:sp>
    </p:spTree>
    <p:extLst>
      <p:ext uri="{BB962C8B-B14F-4D97-AF65-F5344CB8AC3E}">
        <p14:creationId xmlns:p14="http://schemas.microsoft.com/office/powerpoint/2010/main" val="91286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43E84-ACF6-467C-B7A1-2F97787D1420}" type="slidenum">
              <a:rPr lang="en-US" smtClean="0"/>
              <a:t>12</a:t>
            </a:fld>
            <a:endParaRPr lang="en-US" dirty="0"/>
          </a:p>
        </p:txBody>
      </p:sp>
    </p:spTree>
    <p:extLst>
      <p:ext uri="{BB962C8B-B14F-4D97-AF65-F5344CB8AC3E}">
        <p14:creationId xmlns:p14="http://schemas.microsoft.com/office/powerpoint/2010/main" val="2870796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117762" y="3020243"/>
            <a:ext cx="7378238" cy="434157"/>
          </a:xfrm>
          <a:prstGeom prst="rect">
            <a:avLst/>
          </a:prstGeom>
        </p:spPr>
        <p:txBody>
          <a:bodyPr vert="horz" lIns="0" tIns="0" rIns="0" bIns="0"/>
          <a:lstStyle>
            <a:lvl1pPr algn="r">
              <a:buNone/>
              <a:defRPr sz="2700" b="1">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Presentation Title</a:t>
            </a:r>
          </a:p>
        </p:txBody>
      </p:sp>
      <p:pic>
        <p:nvPicPr>
          <p:cNvPr id="7" name="Picture 6" descr="Bahri_LOGO_CLR.png"/>
          <p:cNvPicPr>
            <a:picLocks noChangeAspect="1"/>
          </p:cNvPicPr>
          <p:nvPr userDrawn="1"/>
        </p:nvPicPr>
        <p:blipFill>
          <a:blip r:embed="rId2"/>
          <a:stretch>
            <a:fillRect/>
          </a:stretch>
        </p:blipFill>
        <p:spPr>
          <a:xfrm>
            <a:off x="6115050" y="653519"/>
            <a:ext cx="2386584" cy="425196"/>
          </a:xfrm>
          <a:prstGeom prst="rect">
            <a:avLst/>
          </a:prstGeom>
        </p:spPr>
      </p:pic>
      <p:sp>
        <p:nvSpPr>
          <p:cNvPr id="8" name="Text Placeholder 10"/>
          <p:cNvSpPr>
            <a:spLocks noGrp="1"/>
          </p:cNvSpPr>
          <p:nvPr>
            <p:ph type="body" sz="quarter" idx="13" hasCustomPrompt="1"/>
          </p:nvPr>
        </p:nvSpPr>
        <p:spPr>
          <a:xfrm>
            <a:off x="1117762" y="3428735"/>
            <a:ext cx="7378238" cy="434157"/>
          </a:xfrm>
          <a:prstGeom prst="rect">
            <a:avLst/>
          </a:prstGeom>
        </p:spPr>
        <p:txBody>
          <a:bodyPr vert="horz" lIns="0" tIns="0" rIns="0" bIns="0"/>
          <a:lstStyle>
            <a:lvl1pPr algn="r">
              <a:buNone/>
              <a:defRPr sz="2300" b="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00 Month 2012</a:t>
            </a:r>
          </a:p>
        </p:txBody>
      </p:sp>
      <p:cxnSp>
        <p:nvCxnSpPr>
          <p:cNvPr id="13" name="Straight Connector 12"/>
          <p:cNvCxnSpPr/>
          <p:nvPr userDrawn="1"/>
        </p:nvCxnSpPr>
        <p:spPr>
          <a:xfrm>
            <a:off x="648000" y="2792839"/>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48000" y="4062883"/>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545667" y="5825105"/>
            <a:ext cx="2950333" cy="1588"/>
          </a:xfrm>
          <a:prstGeom prst="line">
            <a:avLst/>
          </a:prstGeom>
          <a:ln w="12700">
            <a:solidFill>
              <a:srgbClr val="E3722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5545667" y="6214534"/>
            <a:ext cx="2950333" cy="1588"/>
          </a:xfrm>
          <a:prstGeom prst="line">
            <a:avLst/>
          </a:prstGeom>
          <a:ln w="12700">
            <a:solidFill>
              <a:srgbClr val="E3722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0"/>
          <p:cNvSpPr>
            <a:spLocks noGrp="1"/>
          </p:cNvSpPr>
          <p:nvPr>
            <p:ph type="body" sz="quarter" idx="14" hasCustomPrompt="1"/>
          </p:nvPr>
        </p:nvSpPr>
        <p:spPr>
          <a:xfrm>
            <a:off x="5663352" y="5574158"/>
            <a:ext cx="2838282" cy="252535"/>
          </a:xfrm>
          <a:prstGeom prst="rect">
            <a:avLst/>
          </a:prstGeom>
        </p:spPr>
        <p:txBody>
          <a:bodyPr vert="horz" lIns="0" tIns="0" rIns="0" bIns="0"/>
          <a:lstStyle>
            <a:lvl1pPr algn="l">
              <a:buNone/>
              <a:defRPr sz="1300" b="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Presented to</a:t>
            </a:r>
          </a:p>
        </p:txBody>
      </p:sp>
      <p:sp>
        <p:nvSpPr>
          <p:cNvPr id="20" name="Text Placeholder 10"/>
          <p:cNvSpPr>
            <a:spLocks noGrp="1"/>
          </p:cNvSpPr>
          <p:nvPr>
            <p:ph type="body" sz="quarter" idx="15" hasCustomPrompt="1"/>
          </p:nvPr>
        </p:nvSpPr>
        <p:spPr>
          <a:xfrm>
            <a:off x="5663352" y="5961999"/>
            <a:ext cx="2838282" cy="252535"/>
          </a:xfrm>
          <a:prstGeom prst="rect">
            <a:avLst/>
          </a:prstGeom>
        </p:spPr>
        <p:txBody>
          <a:bodyPr vert="horz" lIns="0" tIns="0" rIns="0" bIns="0"/>
          <a:lstStyle>
            <a:lvl1pPr algn="l">
              <a:buNone/>
              <a:defRPr sz="1300" b="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Presented by</a:t>
            </a:r>
          </a:p>
        </p:txBody>
      </p:sp>
      <p:pic>
        <p:nvPicPr>
          <p:cNvPr id="12" name="Picture 11" descr="Untitled-5.png"/>
          <p:cNvPicPr>
            <a:picLocks noChangeAspect="1"/>
          </p:cNvPicPr>
          <p:nvPr userDrawn="1"/>
        </p:nvPicPr>
        <p:blipFill>
          <a:blip r:embed="rId3"/>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43000" y="1122363"/>
            <a:ext cx="6858000" cy="2387601"/>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p:nvPr>
        </p:nvSpPr>
        <p:spPr>
          <a:xfrm>
            <a:off x="1143000" y="3602038"/>
            <a:ext cx="6858000" cy="16557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xfrm>
            <a:off x="8697991" y="6423497"/>
            <a:ext cx="233396" cy="23083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09402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7232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8" y="1709739"/>
            <a:ext cx="7886700" cy="2852737"/>
          </a:xfrm>
          <a:prstGeom prst="rect">
            <a:avLst/>
          </a:prstGeom>
        </p:spPr>
        <p:txBody>
          <a:bodyPr anchor="b"/>
          <a:lstStyle>
            <a:lvl1pPr>
              <a:defRPr sz="4500"/>
            </a:lvl1pPr>
          </a:lstStyle>
          <a:p>
            <a:r>
              <a:t>Title Text</a:t>
            </a:r>
          </a:p>
        </p:txBody>
      </p:sp>
      <p:sp>
        <p:nvSpPr>
          <p:cNvPr id="30" name="Body Level One…"/>
          <p:cNvSpPr txBox="1">
            <a:spLocks noGrp="1"/>
          </p:cNvSpPr>
          <p:nvPr>
            <p:ph type="body" sz="quarter" idx="1"/>
          </p:nvPr>
        </p:nvSpPr>
        <p:spPr>
          <a:xfrm>
            <a:off x="623888" y="4589462"/>
            <a:ext cx="7886700" cy="1500188"/>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5077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55671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365126"/>
            <a:ext cx="7886701" cy="1325563"/>
          </a:xfrm>
          <a:prstGeom prst="rect">
            <a:avLst/>
          </a:prstGeom>
        </p:spPr>
        <p:txBody>
          <a:bodyPr/>
          <a:lstStyle/>
          <a:p>
            <a:r>
              <a:t>Title Text</a:t>
            </a:r>
          </a:p>
        </p:txBody>
      </p:sp>
      <p:sp>
        <p:nvSpPr>
          <p:cNvPr id="48" name="Body Level One…"/>
          <p:cNvSpPr txBox="1">
            <a:spLocks noGrp="1"/>
          </p:cNvSpPr>
          <p:nvPr>
            <p:ph type="body" sz="quarter" idx="1"/>
          </p:nvPr>
        </p:nvSpPr>
        <p:spPr>
          <a:xfrm>
            <a:off x="629841" y="1681164"/>
            <a:ext cx="3868342" cy="823913"/>
          </a:xfrm>
          <a:prstGeom prst="rect">
            <a:avLst/>
          </a:prstGeom>
        </p:spPr>
        <p:txBody>
          <a:bodyPr anchor="b"/>
          <a:lstStyle>
            <a:lvl1pPr marL="0" indent="0">
              <a:buSzTx/>
              <a:buFontTx/>
              <a:buNone/>
              <a:defRPr sz="1800" b="0"/>
            </a:lvl1pPr>
            <a:lvl2pPr marL="0" indent="342900">
              <a:buSzTx/>
              <a:buFontTx/>
              <a:buNone/>
              <a:defRPr sz="1800" b="0"/>
            </a:lvl2pPr>
            <a:lvl3pPr marL="0" indent="685800">
              <a:buSzTx/>
              <a:buFontTx/>
              <a:buNone/>
              <a:defRPr sz="1800" b="0"/>
            </a:lvl3pPr>
            <a:lvl4pPr marL="0" indent="1028700">
              <a:buSzTx/>
              <a:buFontTx/>
              <a:buNone/>
              <a:defRPr sz="1800" b="0"/>
            </a:lvl4pPr>
            <a:lvl5pPr marL="0" indent="1371600">
              <a:buSzTx/>
              <a:buFontTx/>
              <a:buNone/>
              <a:defRPr sz="1800" b="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13"/>
          </p:nvPr>
        </p:nvSpPr>
        <p:spPr>
          <a:xfrm>
            <a:off x="4629150" y="1681164"/>
            <a:ext cx="3887391" cy="823913"/>
          </a:xfrm>
          <a:prstGeom prst="rect">
            <a:avLst/>
          </a:prstGeom>
        </p:spPr>
        <p:txBody>
          <a:bodyPr anchor="b"/>
          <a:lstStyle>
            <a:lvl1pPr marL="0" indent="0">
              <a:buSzTx/>
              <a:buFontTx/>
              <a:buNone/>
              <a:defRPr sz="2400" b="1"/>
            </a:lvl1pPr>
          </a:lstStyle>
          <a:p>
            <a:pPr marL="0" indent="0">
              <a:buSzTx/>
              <a:buFontTx/>
              <a:buNone/>
              <a:defRPr sz="2400" b="1"/>
            </a:pPr>
            <a:endParaRPr dirty="0"/>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1342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18663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53436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9" cy="1600200"/>
          </a:xfrm>
          <a:prstGeom prst="rect">
            <a:avLst/>
          </a:prstGeom>
        </p:spPr>
        <p:txBody>
          <a:bodyPr anchor="b"/>
          <a:lstStyle>
            <a:lvl1pPr>
              <a:defRPr sz="2400"/>
            </a:lvl1pPr>
          </a:lstStyle>
          <a:p>
            <a:r>
              <a:t>Title Text</a:t>
            </a:r>
          </a:p>
        </p:txBody>
      </p:sp>
      <p:sp>
        <p:nvSpPr>
          <p:cNvPr id="73" name="Body Level One…"/>
          <p:cNvSpPr txBox="1">
            <a:spLocks noGrp="1"/>
          </p:cNvSpPr>
          <p:nvPr>
            <p:ph type="body" sz="half" idx="1"/>
          </p:nvPr>
        </p:nvSpPr>
        <p:spPr>
          <a:xfrm>
            <a:off x="3887390" y="987426"/>
            <a:ext cx="4629151" cy="4873625"/>
          </a:xfrm>
          <a:prstGeom prst="rect">
            <a:avLst/>
          </a:prstGeom>
        </p:spPr>
        <p:txBody>
          <a:bodyPr/>
          <a:lstStyle>
            <a:lvl1pPr>
              <a:defRPr sz="2400"/>
            </a:lvl1pPr>
            <a:lvl2pPr marL="538843" indent="-195943">
              <a:defRPr sz="2400"/>
            </a:lvl2pPr>
            <a:lvl3pPr marL="914400" indent="-228600">
              <a:defRPr sz="2400"/>
            </a:lvl3pPr>
            <a:lvl4pPr marL="1303020" indent="-274320">
              <a:defRPr sz="2400"/>
            </a:lvl4pPr>
            <a:lvl5pPr marL="1645920" indent="-274320">
              <a:defRPr sz="2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629841" y="2057400"/>
            <a:ext cx="2949179" cy="3811588"/>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3905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9" cy="1600200"/>
          </a:xfrm>
          <a:prstGeom prst="rect">
            <a:avLst/>
          </a:prstGeom>
        </p:spPr>
        <p:txBody>
          <a:bodyPr anchor="b"/>
          <a:lstStyle>
            <a:lvl1pPr>
              <a:defRPr sz="2400"/>
            </a:lvl1pPr>
          </a:lstStyle>
          <a:p>
            <a:r>
              <a:t>Title Text</a:t>
            </a:r>
          </a:p>
        </p:txBody>
      </p:sp>
      <p:sp>
        <p:nvSpPr>
          <p:cNvPr id="83" name="Picture Placeholder 2"/>
          <p:cNvSpPr>
            <a:spLocks noGrp="1"/>
          </p:cNvSpPr>
          <p:nvPr>
            <p:ph type="pic" sz="half" idx="13"/>
          </p:nvPr>
        </p:nvSpPr>
        <p:spPr>
          <a:xfrm>
            <a:off x="3887390" y="987426"/>
            <a:ext cx="462915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629841" y="2057400"/>
            <a:ext cx="2949179" cy="3811588"/>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62818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3624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2465C"/>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117762" y="3020243"/>
            <a:ext cx="7378238" cy="434157"/>
          </a:xfrm>
          <a:prstGeom prst="rect">
            <a:avLst/>
          </a:prstGeom>
        </p:spPr>
        <p:txBody>
          <a:bodyPr vert="horz" lIns="0" tIns="0" rIns="0" bIns="0"/>
          <a:lstStyle>
            <a:lvl1pPr algn="r">
              <a:buNone/>
              <a:defRPr sz="2700" b="1">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Chapter Title</a:t>
            </a:r>
          </a:p>
        </p:txBody>
      </p:sp>
      <p:sp>
        <p:nvSpPr>
          <p:cNvPr id="8" name="Text Placeholder 10"/>
          <p:cNvSpPr>
            <a:spLocks noGrp="1"/>
          </p:cNvSpPr>
          <p:nvPr>
            <p:ph type="body" sz="quarter" idx="13" hasCustomPrompt="1"/>
          </p:nvPr>
        </p:nvSpPr>
        <p:spPr>
          <a:xfrm>
            <a:off x="1117762" y="3428735"/>
            <a:ext cx="7378238" cy="434157"/>
          </a:xfrm>
          <a:prstGeom prst="rect">
            <a:avLst/>
          </a:prstGeom>
        </p:spPr>
        <p:txBody>
          <a:bodyPr vert="horz" lIns="0" tIns="0" rIns="0" bIns="0"/>
          <a:lstStyle>
            <a:lvl1pPr algn="r">
              <a:buNone/>
              <a:defRPr sz="2300" b="0">
                <a:solidFill>
                  <a:schemeClr val="bg1"/>
                </a:solidFill>
              </a:defRPr>
            </a:lvl1pPr>
            <a:lvl2pPr>
              <a:buNone/>
              <a:defRPr sz="5400" b="1"/>
            </a:lvl2pPr>
            <a:lvl3pPr>
              <a:buNone/>
              <a:defRPr sz="5400" b="1"/>
            </a:lvl3pPr>
            <a:lvl4pPr>
              <a:buNone/>
              <a:defRPr sz="5400" b="1"/>
            </a:lvl4pPr>
            <a:lvl5pPr>
              <a:buNone/>
              <a:defRPr sz="5400" b="1"/>
            </a:lvl5pPr>
          </a:lstStyle>
          <a:p>
            <a:pPr lvl="0"/>
            <a:r>
              <a:rPr lang="en-US" dirty="0"/>
              <a:t>Presentation Name</a:t>
            </a:r>
          </a:p>
        </p:txBody>
      </p:sp>
      <p:cxnSp>
        <p:nvCxnSpPr>
          <p:cNvPr id="13" name="Straight Connector 12"/>
          <p:cNvCxnSpPr/>
          <p:nvPr userDrawn="1"/>
        </p:nvCxnSpPr>
        <p:spPr>
          <a:xfrm>
            <a:off x="648000" y="2792839"/>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48000" y="4062883"/>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Bahri_LOGO_REV.png"/>
          <p:cNvPicPr>
            <a:picLocks noChangeAspect="1"/>
          </p:cNvPicPr>
          <p:nvPr userDrawn="1"/>
        </p:nvPicPr>
        <p:blipFill>
          <a:blip r:embed="rId2"/>
          <a:stretch>
            <a:fillRect/>
          </a:stretch>
        </p:blipFill>
        <p:spPr>
          <a:xfrm>
            <a:off x="6089634" y="653519"/>
            <a:ext cx="2412000" cy="429724"/>
          </a:xfrm>
          <a:prstGeom prst="rect">
            <a:avLst/>
          </a:prstGeom>
        </p:spPr>
      </p:pic>
      <p:pic>
        <p:nvPicPr>
          <p:cNvPr id="7" name="Picture 6" descr="Untitled-5.png"/>
          <p:cNvPicPr>
            <a:picLocks noChangeAspect="1"/>
          </p:cNvPicPr>
          <p:nvPr userDrawn="1"/>
        </p:nvPicPr>
        <p:blipFill>
          <a:blip r:embed="rId3"/>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543675" y="365125"/>
            <a:ext cx="1971675" cy="5811838"/>
          </a:xfrm>
          <a:prstGeom prst="rect">
            <a:avLst/>
          </a:prstGeom>
        </p:spPr>
        <p:txBody>
          <a:bodyPr/>
          <a:lstStyle/>
          <a:p>
            <a:r>
              <a:t>Title Text</a:t>
            </a:r>
          </a:p>
        </p:txBody>
      </p:sp>
      <p:sp>
        <p:nvSpPr>
          <p:cNvPr id="102" name="Body Level One…"/>
          <p:cNvSpPr txBox="1">
            <a:spLocks noGrp="1"/>
          </p:cNvSpPr>
          <p:nvPr>
            <p:ph type="body" idx="1"/>
          </p:nvPr>
        </p:nvSpPr>
        <p:spPr>
          <a:xfrm>
            <a:off x="628650" y="365125"/>
            <a:ext cx="5800725" cy="5811838"/>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068693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377026"/>
          </a:xfrm>
          <a:prstGeom prst="rect">
            <a:avLst/>
          </a:prstGeom>
        </p:spPr>
        <p:txBody>
          <a:bodyPr/>
          <a:lstStyle>
            <a:lvl1pPr>
              <a:defRPr/>
            </a:lvl1pPr>
          </a:lstStyle>
          <a:p>
            <a:endParaRPr/>
          </a:p>
        </p:txBody>
      </p:sp>
      <p:sp>
        <p:nvSpPr>
          <p:cNvPr id="3" name="Holder 3"/>
          <p:cNvSpPr>
            <a:spLocks noGrp="1"/>
          </p:cNvSpPr>
          <p:nvPr>
            <p:ph type="subTitle" idx="4"/>
          </p:nvPr>
        </p:nvSpPr>
        <p:spPr>
          <a:xfrm>
            <a:off x="1371601" y="3840480"/>
            <a:ext cx="6400799"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23CEB271-ACC3-4435-A8B5-3688F0F088F2}"/>
              </a:ext>
            </a:extLst>
          </p:cNvPr>
          <p:cNvSpPr>
            <a:spLocks noGrp="1"/>
          </p:cNvSpPr>
          <p:nvPr>
            <p:ph type="ftr" sz="quarter" idx="10"/>
          </p:nvPr>
        </p:nvSpPr>
        <p:spPr/>
        <p:txBody>
          <a:bodyPr/>
          <a:lstStyle>
            <a:lvl1pPr>
              <a:defRPr/>
            </a:lvl1pPr>
          </a:lstStyle>
          <a:p>
            <a:pPr>
              <a:defRPr/>
            </a:pPr>
            <a:endParaRPr dirty="0"/>
          </a:p>
        </p:txBody>
      </p:sp>
      <p:sp>
        <p:nvSpPr>
          <p:cNvPr id="5" name="Holder 5">
            <a:extLst>
              <a:ext uri="{FF2B5EF4-FFF2-40B4-BE49-F238E27FC236}">
                <a16:creationId xmlns:a16="http://schemas.microsoft.com/office/drawing/2014/main" id="{E9AF898B-4F41-4AB3-B6B3-8BB07DD049EB}"/>
              </a:ext>
            </a:extLst>
          </p:cNvPr>
          <p:cNvSpPr>
            <a:spLocks noGrp="1"/>
          </p:cNvSpPr>
          <p:nvPr>
            <p:ph type="dt" sz="half" idx="11"/>
          </p:nvPr>
        </p:nvSpPr>
        <p:spPr/>
        <p:txBody>
          <a:bodyPr/>
          <a:lstStyle>
            <a:lvl1pPr>
              <a:defRPr/>
            </a:lvl1pPr>
          </a:lstStyle>
          <a:p>
            <a:pPr>
              <a:defRPr/>
            </a:pPr>
            <a:fld id="{FDAD3729-499B-4D3F-B6C5-E5D6E73CB5FA}" type="datetimeFigureOut">
              <a:rPr lang="en-US"/>
              <a:pPr>
                <a:defRPr/>
              </a:pPr>
              <a:t>11/28/2018</a:t>
            </a:fld>
            <a:endParaRPr lang="en-US" dirty="0"/>
          </a:p>
        </p:txBody>
      </p:sp>
      <p:sp>
        <p:nvSpPr>
          <p:cNvPr id="6" name="Holder 6">
            <a:extLst>
              <a:ext uri="{FF2B5EF4-FFF2-40B4-BE49-F238E27FC236}">
                <a16:creationId xmlns:a16="http://schemas.microsoft.com/office/drawing/2014/main" id="{D64BEBFD-40F7-46AF-A398-D3E737E9B163}"/>
              </a:ext>
            </a:extLst>
          </p:cNvPr>
          <p:cNvSpPr>
            <a:spLocks noGrp="1"/>
          </p:cNvSpPr>
          <p:nvPr>
            <p:ph type="sldNum" sz="quarter" idx="12"/>
          </p:nvPr>
        </p:nvSpPr>
        <p:spPr/>
        <p:txBody>
          <a:bodyPr/>
          <a:lstStyle>
            <a:lvl1pPr>
              <a:defRPr/>
            </a:lvl1pPr>
          </a:lstStyle>
          <a:p>
            <a:pPr>
              <a:defRPr/>
            </a:pPr>
            <a:fld id="{FA2ACB35-7245-422C-B611-0A684CA8BDF7}" type="slidenum">
              <a:rPr lang="en-US" altLang="en-US"/>
              <a:pPr>
                <a:defRPr/>
              </a:pPr>
              <a:t>‹#›</a:t>
            </a:fld>
            <a:endParaRPr lang="en-US" altLang="en-US" dirty="0"/>
          </a:p>
        </p:txBody>
      </p:sp>
    </p:spTree>
    <p:extLst>
      <p:ext uri="{BB962C8B-B14F-4D97-AF65-F5344CB8AC3E}">
        <p14:creationId xmlns:p14="http://schemas.microsoft.com/office/powerpoint/2010/main" val="28688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9353" y="1032343"/>
            <a:ext cx="8425295" cy="332720"/>
          </a:xfrm>
        </p:spPr>
        <p:txBody>
          <a:bodyPr/>
          <a:lstStyle>
            <a:lvl1pPr>
              <a:defRPr sz="2162" b="0" i="0">
                <a:solidFill>
                  <a:srgbClr val="F46F20"/>
                </a:solidFill>
                <a:latin typeface="Arial"/>
                <a:cs typeface="Arial"/>
              </a:defRPr>
            </a:lvl1pPr>
          </a:lstStyle>
          <a:p>
            <a:endParaRPr/>
          </a:p>
        </p:txBody>
      </p:sp>
      <p:sp>
        <p:nvSpPr>
          <p:cNvPr id="3" name="Holder 3"/>
          <p:cNvSpPr>
            <a:spLocks noGrp="1"/>
          </p:cNvSpPr>
          <p:nvPr>
            <p:ph type="body" idx="1"/>
          </p:nvPr>
        </p:nvSpPr>
        <p:spPr>
          <a:xfrm>
            <a:off x="12989" y="2017059"/>
            <a:ext cx="9118023" cy="298672"/>
          </a:xfrm>
        </p:spPr>
        <p:txBody>
          <a:bodyPr/>
          <a:lstStyle>
            <a:lvl1pPr>
              <a:defRPr sz="1941" b="0" i="0">
                <a:solidFill>
                  <a:srgbClr val="003E6B"/>
                </a:solidFill>
                <a:latin typeface="Arial"/>
                <a:cs typeface="Arial"/>
              </a:defRPr>
            </a:lvl1pPr>
          </a:lstStyle>
          <a:p>
            <a:endParaRPr/>
          </a:p>
        </p:txBody>
      </p:sp>
      <p:sp>
        <p:nvSpPr>
          <p:cNvPr id="4" name="Holder 4">
            <a:extLst>
              <a:ext uri="{FF2B5EF4-FFF2-40B4-BE49-F238E27FC236}">
                <a16:creationId xmlns:a16="http://schemas.microsoft.com/office/drawing/2014/main" id="{4A84F638-A72A-44A9-AAC0-2B3025A6EB5A}"/>
              </a:ext>
            </a:extLst>
          </p:cNvPr>
          <p:cNvSpPr>
            <a:spLocks noGrp="1"/>
          </p:cNvSpPr>
          <p:nvPr>
            <p:ph type="ftr" sz="quarter" idx="10"/>
          </p:nvPr>
        </p:nvSpPr>
        <p:spPr/>
        <p:txBody>
          <a:bodyPr/>
          <a:lstStyle>
            <a:lvl1pPr>
              <a:defRPr/>
            </a:lvl1pPr>
          </a:lstStyle>
          <a:p>
            <a:pPr>
              <a:defRPr/>
            </a:pPr>
            <a:endParaRPr dirty="0"/>
          </a:p>
        </p:txBody>
      </p:sp>
      <p:sp>
        <p:nvSpPr>
          <p:cNvPr id="5" name="Holder 5">
            <a:extLst>
              <a:ext uri="{FF2B5EF4-FFF2-40B4-BE49-F238E27FC236}">
                <a16:creationId xmlns:a16="http://schemas.microsoft.com/office/drawing/2014/main" id="{FB701C3C-849F-4A09-A525-64F5549BA1DD}"/>
              </a:ext>
            </a:extLst>
          </p:cNvPr>
          <p:cNvSpPr>
            <a:spLocks noGrp="1"/>
          </p:cNvSpPr>
          <p:nvPr>
            <p:ph type="dt" sz="half" idx="11"/>
          </p:nvPr>
        </p:nvSpPr>
        <p:spPr/>
        <p:txBody>
          <a:bodyPr/>
          <a:lstStyle>
            <a:lvl1pPr>
              <a:defRPr/>
            </a:lvl1pPr>
          </a:lstStyle>
          <a:p>
            <a:pPr>
              <a:defRPr/>
            </a:pPr>
            <a:fld id="{A061A633-C972-4233-BFB8-A50AD2F810CB}" type="datetimeFigureOut">
              <a:rPr lang="en-US"/>
              <a:pPr>
                <a:defRPr/>
              </a:pPr>
              <a:t>11/28/2018</a:t>
            </a:fld>
            <a:endParaRPr lang="en-US" dirty="0"/>
          </a:p>
        </p:txBody>
      </p:sp>
      <p:sp>
        <p:nvSpPr>
          <p:cNvPr id="6" name="Holder 6">
            <a:extLst>
              <a:ext uri="{FF2B5EF4-FFF2-40B4-BE49-F238E27FC236}">
                <a16:creationId xmlns:a16="http://schemas.microsoft.com/office/drawing/2014/main" id="{00CD3657-1396-4108-B59E-F42812867919}"/>
              </a:ext>
            </a:extLst>
          </p:cNvPr>
          <p:cNvSpPr>
            <a:spLocks noGrp="1"/>
          </p:cNvSpPr>
          <p:nvPr>
            <p:ph type="sldNum" sz="quarter" idx="12"/>
          </p:nvPr>
        </p:nvSpPr>
        <p:spPr/>
        <p:txBody>
          <a:bodyPr/>
          <a:lstStyle>
            <a:lvl1pPr>
              <a:defRPr/>
            </a:lvl1pPr>
          </a:lstStyle>
          <a:p>
            <a:pPr>
              <a:defRPr/>
            </a:pPr>
            <a:fld id="{F6789AE7-EF4E-444D-B684-519C3EF30110}" type="slidenum">
              <a:rPr lang="en-US" altLang="en-US"/>
              <a:pPr>
                <a:defRPr/>
              </a:pPr>
              <a:t>‹#›</a:t>
            </a:fld>
            <a:endParaRPr lang="en-US" altLang="en-US" dirty="0"/>
          </a:p>
        </p:txBody>
      </p:sp>
    </p:spTree>
    <p:extLst>
      <p:ext uri="{BB962C8B-B14F-4D97-AF65-F5344CB8AC3E}">
        <p14:creationId xmlns:p14="http://schemas.microsoft.com/office/powerpoint/2010/main" val="145178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080A8FDE-08AD-4526-98EC-7ABBEA4CC292}"/>
              </a:ext>
            </a:extLst>
          </p:cNvPr>
          <p:cNvSpPr>
            <a:spLocks/>
          </p:cNvSpPr>
          <p:nvPr/>
        </p:nvSpPr>
        <p:spPr bwMode="auto">
          <a:xfrm>
            <a:off x="0" y="932890"/>
            <a:ext cx="9144000" cy="4993622"/>
          </a:xfrm>
          <a:custGeom>
            <a:avLst/>
            <a:gdLst>
              <a:gd name="T0" fmla="*/ 0 w 10058400"/>
              <a:gd name="T1" fmla="*/ 5658929 h 5659120"/>
              <a:gd name="T2" fmla="*/ 10058399 w 10058400"/>
              <a:gd name="T3" fmla="*/ 5658929 h 5659120"/>
              <a:gd name="T4" fmla="*/ 10058399 w 10058400"/>
              <a:gd name="T5" fmla="*/ 0 h 5659120"/>
              <a:gd name="T6" fmla="*/ 0 w 10058400"/>
              <a:gd name="T7" fmla="*/ 0 h 5659120"/>
              <a:gd name="T8" fmla="*/ 0 w 10058400"/>
              <a:gd name="T9" fmla="*/ 5658929 h 5659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0" h="5659120">
                <a:moveTo>
                  <a:pt x="0" y="5658611"/>
                </a:moveTo>
                <a:lnTo>
                  <a:pt x="10058399" y="5658611"/>
                </a:lnTo>
                <a:lnTo>
                  <a:pt x="10058399" y="0"/>
                </a:lnTo>
                <a:lnTo>
                  <a:pt x="0" y="0"/>
                </a:lnTo>
                <a:lnTo>
                  <a:pt x="0" y="56586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sz="1588" dirty="0"/>
          </a:p>
        </p:txBody>
      </p:sp>
      <p:sp>
        <p:nvSpPr>
          <p:cNvPr id="6" name="bk object 17">
            <a:extLst>
              <a:ext uri="{FF2B5EF4-FFF2-40B4-BE49-F238E27FC236}">
                <a16:creationId xmlns:a16="http://schemas.microsoft.com/office/drawing/2014/main" id="{E4CF9B2C-9AAD-4E1E-BC5E-2ADCCFFD41CB}"/>
              </a:ext>
            </a:extLst>
          </p:cNvPr>
          <p:cNvSpPr>
            <a:spLocks noChangeArrowheads="1"/>
          </p:cNvSpPr>
          <p:nvPr/>
        </p:nvSpPr>
        <p:spPr bwMode="auto">
          <a:xfrm>
            <a:off x="12989" y="5490883"/>
            <a:ext cx="9131011" cy="43562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88" dirty="0"/>
          </a:p>
        </p:txBody>
      </p:sp>
      <p:sp>
        <p:nvSpPr>
          <p:cNvPr id="7" name="bk object 18">
            <a:extLst>
              <a:ext uri="{FF2B5EF4-FFF2-40B4-BE49-F238E27FC236}">
                <a16:creationId xmlns:a16="http://schemas.microsoft.com/office/drawing/2014/main" id="{CBCCF6D0-0756-4B3C-88C0-4F74F20111F2}"/>
              </a:ext>
            </a:extLst>
          </p:cNvPr>
          <p:cNvSpPr>
            <a:spLocks/>
          </p:cNvSpPr>
          <p:nvPr/>
        </p:nvSpPr>
        <p:spPr bwMode="auto">
          <a:xfrm>
            <a:off x="738909" y="2777659"/>
            <a:ext cx="1467716" cy="1566022"/>
          </a:xfrm>
          <a:custGeom>
            <a:avLst/>
            <a:gdLst>
              <a:gd name="T0" fmla="*/ 0 w 1613535"/>
              <a:gd name="T1" fmla="*/ 1391715 h 1774189"/>
              <a:gd name="T2" fmla="*/ 47892 w 1613535"/>
              <a:gd name="T3" fmla="*/ 1460514 h 1774189"/>
              <a:gd name="T4" fmla="*/ 122612 w 1613535"/>
              <a:gd name="T5" fmla="*/ 1539791 h 1774189"/>
              <a:gd name="T6" fmla="*/ 326949 w 1613535"/>
              <a:gd name="T7" fmla="*/ 1680049 h 1774189"/>
              <a:gd name="T8" fmla="*/ 523661 w 1613535"/>
              <a:gd name="T9" fmla="*/ 1751703 h 1774189"/>
              <a:gd name="T10" fmla="*/ 699025 w 1613535"/>
              <a:gd name="T11" fmla="*/ 1774571 h 1774189"/>
              <a:gd name="T12" fmla="*/ 875913 w 1613535"/>
              <a:gd name="T13" fmla="*/ 1762375 h 1774189"/>
              <a:gd name="T14" fmla="*/ 732572 w 1613535"/>
              <a:gd name="T15" fmla="*/ 1744080 h 1774189"/>
              <a:gd name="T16" fmla="*/ 497738 w 1613535"/>
              <a:gd name="T17" fmla="*/ 1712065 h 1774189"/>
              <a:gd name="T18" fmla="*/ 281202 w 1613535"/>
              <a:gd name="T19" fmla="*/ 1619067 h 1774189"/>
              <a:gd name="T20" fmla="*/ 95164 w 1613535"/>
              <a:gd name="T21" fmla="*/ 1466613 h 1774189"/>
              <a:gd name="T22" fmla="*/ 18450 w 1613535"/>
              <a:gd name="T23" fmla="*/ 1378245 h 1774189"/>
              <a:gd name="T24" fmla="*/ 782894 w 1613535"/>
              <a:gd name="T25" fmla="*/ 33539 h 1774189"/>
              <a:gd name="T26" fmla="*/ 904886 w 1613535"/>
              <a:gd name="T27" fmla="*/ 50309 h 1774189"/>
              <a:gd name="T28" fmla="*/ 1023828 w 1613535"/>
              <a:gd name="T29" fmla="*/ 85374 h 1774189"/>
              <a:gd name="T30" fmla="*/ 1136671 w 1613535"/>
              <a:gd name="T31" fmla="*/ 135684 h 1774189"/>
              <a:gd name="T32" fmla="*/ 1272387 w 1613535"/>
              <a:gd name="T33" fmla="*/ 228681 h 1774189"/>
              <a:gd name="T34" fmla="*/ 1389804 w 1613535"/>
              <a:gd name="T35" fmla="*/ 346071 h 1774189"/>
              <a:gd name="T36" fmla="*/ 1482823 w 1613535"/>
              <a:gd name="T37" fmla="*/ 487854 h 1774189"/>
              <a:gd name="T38" fmla="*/ 1534670 w 1613535"/>
              <a:gd name="T39" fmla="*/ 606768 h 1774189"/>
              <a:gd name="T40" fmla="*/ 1575842 w 1613535"/>
              <a:gd name="T41" fmla="*/ 775993 h 1774189"/>
              <a:gd name="T42" fmla="*/ 1581942 w 1613535"/>
              <a:gd name="T43" fmla="*/ 902530 h 1774189"/>
              <a:gd name="T44" fmla="*/ 1571267 w 1613535"/>
              <a:gd name="T45" fmla="*/ 1026019 h 1774189"/>
              <a:gd name="T46" fmla="*/ 1528570 w 1613535"/>
              <a:gd name="T47" fmla="*/ 1186096 h 1774189"/>
              <a:gd name="T48" fmla="*/ 1478249 w 1613535"/>
              <a:gd name="T49" fmla="*/ 1297388 h 1774189"/>
              <a:gd name="T50" fmla="*/ 1411153 w 1613535"/>
              <a:gd name="T51" fmla="*/ 1401057 h 1774189"/>
              <a:gd name="T52" fmla="*/ 1328808 w 1613535"/>
              <a:gd name="T53" fmla="*/ 1495579 h 1774189"/>
              <a:gd name="T54" fmla="*/ 1234265 w 1613535"/>
              <a:gd name="T55" fmla="*/ 1576380 h 1774189"/>
              <a:gd name="T56" fmla="*/ 1087874 w 1613535"/>
              <a:gd name="T57" fmla="*/ 1663279 h 1774189"/>
              <a:gd name="T58" fmla="*/ 938434 w 1613535"/>
              <a:gd name="T59" fmla="*/ 1716638 h 1774189"/>
              <a:gd name="T60" fmla="*/ 732572 w 1613535"/>
              <a:gd name="T61" fmla="*/ 1744080 h 1774189"/>
              <a:gd name="T62" fmla="*/ 1060426 w 1613535"/>
              <a:gd name="T63" fmla="*/ 1709015 h 1774189"/>
              <a:gd name="T64" fmla="*/ 1180893 w 1613535"/>
              <a:gd name="T65" fmla="*/ 1649558 h 1774189"/>
              <a:gd name="T66" fmla="*/ 1287636 w 1613535"/>
              <a:gd name="T67" fmla="*/ 1574855 h 1774189"/>
              <a:gd name="T68" fmla="*/ 1382180 w 1613535"/>
              <a:gd name="T69" fmla="*/ 1484907 h 1774189"/>
              <a:gd name="T70" fmla="*/ 1461475 w 1613535"/>
              <a:gd name="T71" fmla="*/ 1384287 h 1774189"/>
              <a:gd name="T72" fmla="*/ 1525520 w 1613535"/>
              <a:gd name="T73" fmla="*/ 1274520 h 1774189"/>
              <a:gd name="T74" fmla="*/ 1584992 w 1613535"/>
              <a:gd name="T75" fmla="*/ 1114442 h 1774189"/>
              <a:gd name="T76" fmla="*/ 1607865 w 1613535"/>
              <a:gd name="T77" fmla="*/ 987905 h 1774189"/>
              <a:gd name="T78" fmla="*/ 1613965 w 1613535"/>
              <a:gd name="T79" fmla="*/ 858319 h 1774189"/>
              <a:gd name="T80" fmla="*/ 1598716 w 1613535"/>
              <a:gd name="T81" fmla="*/ 727208 h 1774189"/>
              <a:gd name="T82" fmla="*/ 1548394 w 1613535"/>
              <a:gd name="T83" fmla="*/ 553409 h 1774189"/>
              <a:gd name="T84" fmla="*/ 1488923 w 1613535"/>
              <a:gd name="T85" fmla="*/ 432970 h 1774189"/>
              <a:gd name="T86" fmla="*/ 1354732 w 1613535"/>
              <a:gd name="T87" fmla="*/ 260696 h 1774189"/>
              <a:gd name="T88" fmla="*/ 1258663 w 1613535"/>
              <a:gd name="T89" fmla="*/ 176846 h 1774189"/>
              <a:gd name="T90" fmla="*/ 1150395 w 1613535"/>
              <a:gd name="T91" fmla="*/ 108242 h 1774189"/>
              <a:gd name="T92" fmla="*/ 1034503 w 1613535"/>
              <a:gd name="T93" fmla="*/ 54883 h 1774189"/>
              <a:gd name="T94" fmla="*/ 740197 w 1613535"/>
              <a:gd name="T95" fmla="*/ 0 h 1774189"/>
              <a:gd name="T96" fmla="*/ 609056 w 1613535"/>
              <a:gd name="T97" fmla="*/ 7622 h 1774189"/>
              <a:gd name="T98" fmla="*/ 499263 w 1613535"/>
              <a:gd name="T99" fmla="*/ 28965 h 1774189"/>
              <a:gd name="T100" fmla="*/ 435217 w 1613535"/>
              <a:gd name="T101" fmla="*/ 48784 h 1774189"/>
              <a:gd name="T102" fmla="*/ 424746 w 1613535"/>
              <a:gd name="T103" fmla="*/ 69183 h 1774189"/>
              <a:gd name="T104" fmla="*/ 465715 w 1613535"/>
              <a:gd name="T105" fmla="*/ 71653 h 1774189"/>
              <a:gd name="T106" fmla="*/ 613630 w 1613535"/>
              <a:gd name="T107" fmla="*/ 38113 h 1774189"/>
              <a:gd name="T108" fmla="*/ 963595 w 1613535"/>
              <a:gd name="T109" fmla="*/ 32014 h 1774189"/>
              <a:gd name="T110" fmla="*/ 869813 w 1613535"/>
              <a:gd name="T111" fmla="*/ 12195 h 1774189"/>
              <a:gd name="T112" fmla="*/ 740197 w 1613535"/>
              <a:gd name="T113" fmla="*/ 0 h 17741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3535" h="1774189">
                <a:moveTo>
                  <a:pt x="18439" y="1377751"/>
                </a:moveTo>
                <a:lnTo>
                  <a:pt x="6019" y="1381190"/>
                </a:lnTo>
                <a:lnTo>
                  <a:pt x="0" y="1391216"/>
                </a:lnTo>
                <a:lnTo>
                  <a:pt x="3668" y="1402079"/>
                </a:lnTo>
                <a:lnTo>
                  <a:pt x="25004" y="1432559"/>
                </a:lnTo>
                <a:lnTo>
                  <a:pt x="47864" y="1459991"/>
                </a:lnTo>
                <a:lnTo>
                  <a:pt x="72248" y="1487423"/>
                </a:lnTo>
                <a:lnTo>
                  <a:pt x="98156" y="1513331"/>
                </a:lnTo>
                <a:lnTo>
                  <a:pt x="122540" y="1539239"/>
                </a:lnTo>
                <a:lnTo>
                  <a:pt x="177404" y="1584959"/>
                </a:lnTo>
                <a:lnTo>
                  <a:pt x="264272" y="1645919"/>
                </a:lnTo>
                <a:lnTo>
                  <a:pt x="326756" y="1679447"/>
                </a:lnTo>
                <a:lnTo>
                  <a:pt x="390764" y="1708403"/>
                </a:lnTo>
                <a:lnTo>
                  <a:pt x="456296" y="1732787"/>
                </a:lnTo>
                <a:lnTo>
                  <a:pt x="523352" y="1751075"/>
                </a:lnTo>
                <a:lnTo>
                  <a:pt x="593456" y="1764791"/>
                </a:lnTo>
                <a:lnTo>
                  <a:pt x="663560" y="1772411"/>
                </a:lnTo>
                <a:lnTo>
                  <a:pt x="698612" y="1773935"/>
                </a:lnTo>
                <a:lnTo>
                  <a:pt x="768716" y="1773935"/>
                </a:lnTo>
                <a:lnTo>
                  <a:pt x="805292" y="1770887"/>
                </a:lnTo>
                <a:lnTo>
                  <a:pt x="875396" y="1761743"/>
                </a:lnTo>
                <a:lnTo>
                  <a:pt x="947024" y="1746503"/>
                </a:lnTo>
                <a:lnTo>
                  <a:pt x="957038" y="1743455"/>
                </a:lnTo>
                <a:lnTo>
                  <a:pt x="732140" y="1743455"/>
                </a:lnTo>
                <a:lnTo>
                  <a:pt x="665084" y="1740407"/>
                </a:lnTo>
                <a:lnTo>
                  <a:pt x="562976" y="1728215"/>
                </a:lnTo>
                <a:lnTo>
                  <a:pt x="497444" y="1711451"/>
                </a:lnTo>
                <a:lnTo>
                  <a:pt x="433436" y="1691639"/>
                </a:lnTo>
                <a:lnTo>
                  <a:pt x="340472" y="1652015"/>
                </a:lnTo>
                <a:lnTo>
                  <a:pt x="281036" y="1618487"/>
                </a:lnTo>
                <a:lnTo>
                  <a:pt x="197216" y="1560575"/>
                </a:lnTo>
                <a:lnTo>
                  <a:pt x="143876" y="1514855"/>
                </a:lnTo>
                <a:lnTo>
                  <a:pt x="95108" y="1466087"/>
                </a:lnTo>
                <a:lnTo>
                  <a:pt x="49388" y="1412747"/>
                </a:lnTo>
                <a:lnTo>
                  <a:pt x="28052" y="1383791"/>
                </a:lnTo>
                <a:lnTo>
                  <a:pt x="18439" y="1377751"/>
                </a:lnTo>
                <a:close/>
              </a:path>
              <a:path w="1613535" h="1774189">
                <a:moveTo>
                  <a:pt x="963026" y="32003"/>
                </a:moveTo>
                <a:lnTo>
                  <a:pt x="739760" y="32003"/>
                </a:lnTo>
                <a:lnTo>
                  <a:pt x="782432" y="33527"/>
                </a:lnTo>
                <a:lnTo>
                  <a:pt x="823580" y="36575"/>
                </a:lnTo>
                <a:lnTo>
                  <a:pt x="864728" y="42671"/>
                </a:lnTo>
                <a:lnTo>
                  <a:pt x="904352" y="50291"/>
                </a:lnTo>
                <a:lnTo>
                  <a:pt x="945500" y="59435"/>
                </a:lnTo>
                <a:lnTo>
                  <a:pt x="985124" y="71627"/>
                </a:lnTo>
                <a:lnTo>
                  <a:pt x="1023224" y="85343"/>
                </a:lnTo>
                <a:lnTo>
                  <a:pt x="1061324" y="100583"/>
                </a:lnTo>
                <a:lnTo>
                  <a:pt x="1099424" y="117347"/>
                </a:lnTo>
                <a:lnTo>
                  <a:pt x="1136000" y="135635"/>
                </a:lnTo>
                <a:lnTo>
                  <a:pt x="1206104" y="178307"/>
                </a:lnTo>
                <a:lnTo>
                  <a:pt x="1239632" y="202691"/>
                </a:lnTo>
                <a:lnTo>
                  <a:pt x="1271636" y="228599"/>
                </a:lnTo>
                <a:lnTo>
                  <a:pt x="1332596" y="283463"/>
                </a:lnTo>
                <a:lnTo>
                  <a:pt x="1361552" y="313943"/>
                </a:lnTo>
                <a:lnTo>
                  <a:pt x="1388984" y="345947"/>
                </a:lnTo>
                <a:lnTo>
                  <a:pt x="1437752" y="413003"/>
                </a:lnTo>
                <a:lnTo>
                  <a:pt x="1460612" y="449579"/>
                </a:lnTo>
                <a:lnTo>
                  <a:pt x="1481948" y="487679"/>
                </a:lnTo>
                <a:lnTo>
                  <a:pt x="1500236" y="525779"/>
                </a:lnTo>
                <a:lnTo>
                  <a:pt x="1518524" y="565403"/>
                </a:lnTo>
                <a:lnTo>
                  <a:pt x="1533764" y="606551"/>
                </a:lnTo>
                <a:lnTo>
                  <a:pt x="1553576" y="670559"/>
                </a:lnTo>
                <a:lnTo>
                  <a:pt x="1567292" y="733043"/>
                </a:lnTo>
                <a:lnTo>
                  <a:pt x="1574912" y="775715"/>
                </a:lnTo>
                <a:lnTo>
                  <a:pt x="1579484" y="818387"/>
                </a:lnTo>
                <a:lnTo>
                  <a:pt x="1581008" y="859535"/>
                </a:lnTo>
                <a:lnTo>
                  <a:pt x="1581008" y="902207"/>
                </a:lnTo>
                <a:lnTo>
                  <a:pt x="1579484" y="943355"/>
                </a:lnTo>
                <a:lnTo>
                  <a:pt x="1576436" y="984503"/>
                </a:lnTo>
                <a:lnTo>
                  <a:pt x="1570340" y="1025651"/>
                </a:lnTo>
                <a:lnTo>
                  <a:pt x="1562720" y="1066799"/>
                </a:lnTo>
                <a:lnTo>
                  <a:pt x="1541384" y="1146047"/>
                </a:lnTo>
                <a:lnTo>
                  <a:pt x="1527668" y="1185671"/>
                </a:lnTo>
                <a:lnTo>
                  <a:pt x="1512428" y="1223771"/>
                </a:lnTo>
                <a:lnTo>
                  <a:pt x="1495664" y="1260347"/>
                </a:lnTo>
                <a:lnTo>
                  <a:pt x="1477376" y="1296923"/>
                </a:lnTo>
                <a:lnTo>
                  <a:pt x="1456040" y="1333499"/>
                </a:lnTo>
                <a:lnTo>
                  <a:pt x="1434704" y="1367027"/>
                </a:lnTo>
                <a:lnTo>
                  <a:pt x="1410320" y="1400555"/>
                </a:lnTo>
                <a:lnTo>
                  <a:pt x="1384412" y="1432559"/>
                </a:lnTo>
                <a:lnTo>
                  <a:pt x="1356980" y="1464563"/>
                </a:lnTo>
                <a:lnTo>
                  <a:pt x="1328024" y="1495043"/>
                </a:lnTo>
                <a:lnTo>
                  <a:pt x="1299068" y="1522475"/>
                </a:lnTo>
                <a:lnTo>
                  <a:pt x="1267064" y="1549907"/>
                </a:lnTo>
                <a:lnTo>
                  <a:pt x="1233536" y="1575815"/>
                </a:lnTo>
                <a:lnTo>
                  <a:pt x="1198484" y="1600199"/>
                </a:lnTo>
                <a:lnTo>
                  <a:pt x="1163432" y="1623059"/>
                </a:lnTo>
                <a:lnTo>
                  <a:pt x="1087232" y="1662683"/>
                </a:lnTo>
                <a:lnTo>
                  <a:pt x="1047608" y="1679447"/>
                </a:lnTo>
                <a:lnTo>
                  <a:pt x="1006460" y="1694687"/>
                </a:lnTo>
                <a:lnTo>
                  <a:pt x="937880" y="1716023"/>
                </a:lnTo>
                <a:lnTo>
                  <a:pt x="869300" y="1731263"/>
                </a:lnTo>
                <a:lnTo>
                  <a:pt x="800720" y="1740407"/>
                </a:lnTo>
                <a:lnTo>
                  <a:pt x="732140" y="1743455"/>
                </a:lnTo>
                <a:lnTo>
                  <a:pt x="957038" y="1743455"/>
                </a:lnTo>
                <a:lnTo>
                  <a:pt x="1017128" y="1725167"/>
                </a:lnTo>
                <a:lnTo>
                  <a:pt x="1059800" y="1708403"/>
                </a:lnTo>
                <a:lnTo>
                  <a:pt x="1100948" y="1690115"/>
                </a:lnTo>
                <a:lnTo>
                  <a:pt x="1140572" y="1670303"/>
                </a:lnTo>
                <a:lnTo>
                  <a:pt x="1180196" y="1648967"/>
                </a:lnTo>
                <a:lnTo>
                  <a:pt x="1216772" y="1626107"/>
                </a:lnTo>
                <a:lnTo>
                  <a:pt x="1253348" y="1600199"/>
                </a:lnTo>
                <a:lnTo>
                  <a:pt x="1286876" y="1574291"/>
                </a:lnTo>
                <a:lnTo>
                  <a:pt x="1320404" y="1545335"/>
                </a:lnTo>
                <a:lnTo>
                  <a:pt x="1350884" y="1516379"/>
                </a:lnTo>
                <a:lnTo>
                  <a:pt x="1381364" y="1484375"/>
                </a:lnTo>
                <a:lnTo>
                  <a:pt x="1408796" y="1452371"/>
                </a:lnTo>
                <a:lnTo>
                  <a:pt x="1436228" y="1418843"/>
                </a:lnTo>
                <a:lnTo>
                  <a:pt x="1460612" y="1383791"/>
                </a:lnTo>
                <a:lnTo>
                  <a:pt x="1483472" y="1348739"/>
                </a:lnTo>
                <a:lnTo>
                  <a:pt x="1504808" y="1312163"/>
                </a:lnTo>
                <a:lnTo>
                  <a:pt x="1524620" y="1274063"/>
                </a:lnTo>
                <a:lnTo>
                  <a:pt x="1558148" y="1194815"/>
                </a:lnTo>
                <a:lnTo>
                  <a:pt x="1571864" y="1155191"/>
                </a:lnTo>
                <a:lnTo>
                  <a:pt x="1584056" y="1114043"/>
                </a:lnTo>
                <a:lnTo>
                  <a:pt x="1593200" y="1072895"/>
                </a:lnTo>
                <a:lnTo>
                  <a:pt x="1600820" y="1030223"/>
                </a:lnTo>
                <a:lnTo>
                  <a:pt x="1606916" y="987551"/>
                </a:lnTo>
                <a:lnTo>
                  <a:pt x="1611488" y="944879"/>
                </a:lnTo>
                <a:lnTo>
                  <a:pt x="1613012" y="902207"/>
                </a:lnTo>
                <a:lnTo>
                  <a:pt x="1613012" y="858011"/>
                </a:lnTo>
                <a:lnTo>
                  <a:pt x="1609964" y="813815"/>
                </a:lnTo>
                <a:lnTo>
                  <a:pt x="1605392" y="771143"/>
                </a:lnTo>
                <a:lnTo>
                  <a:pt x="1597772" y="726947"/>
                </a:lnTo>
                <a:lnTo>
                  <a:pt x="1588628" y="682751"/>
                </a:lnTo>
                <a:lnTo>
                  <a:pt x="1577960" y="640079"/>
                </a:lnTo>
                <a:lnTo>
                  <a:pt x="1547480" y="553211"/>
                </a:lnTo>
                <a:lnTo>
                  <a:pt x="1529192" y="512063"/>
                </a:lnTo>
                <a:lnTo>
                  <a:pt x="1509380" y="470915"/>
                </a:lnTo>
                <a:lnTo>
                  <a:pt x="1488044" y="432815"/>
                </a:lnTo>
                <a:lnTo>
                  <a:pt x="1439276" y="359663"/>
                </a:lnTo>
                <a:lnTo>
                  <a:pt x="1384412" y="292607"/>
                </a:lnTo>
                <a:lnTo>
                  <a:pt x="1353932" y="260603"/>
                </a:lnTo>
                <a:lnTo>
                  <a:pt x="1323452" y="231647"/>
                </a:lnTo>
                <a:lnTo>
                  <a:pt x="1291448" y="204215"/>
                </a:lnTo>
                <a:lnTo>
                  <a:pt x="1257920" y="176783"/>
                </a:lnTo>
                <a:lnTo>
                  <a:pt x="1222868" y="152399"/>
                </a:lnTo>
                <a:lnTo>
                  <a:pt x="1186292" y="129539"/>
                </a:lnTo>
                <a:lnTo>
                  <a:pt x="1149716" y="108203"/>
                </a:lnTo>
                <a:lnTo>
                  <a:pt x="1111616" y="88391"/>
                </a:lnTo>
                <a:lnTo>
                  <a:pt x="1073516" y="71627"/>
                </a:lnTo>
                <a:lnTo>
                  <a:pt x="1033892" y="54863"/>
                </a:lnTo>
                <a:lnTo>
                  <a:pt x="992744" y="41147"/>
                </a:lnTo>
                <a:lnTo>
                  <a:pt x="963026" y="32003"/>
                </a:lnTo>
                <a:close/>
              </a:path>
              <a:path w="1613535" h="1774189">
                <a:moveTo>
                  <a:pt x="739760" y="0"/>
                </a:moveTo>
                <a:lnTo>
                  <a:pt x="697088" y="0"/>
                </a:lnTo>
                <a:lnTo>
                  <a:pt x="652892" y="3047"/>
                </a:lnTo>
                <a:lnTo>
                  <a:pt x="608696" y="7619"/>
                </a:lnTo>
                <a:lnTo>
                  <a:pt x="564500" y="15239"/>
                </a:lnTo>
                <a:lnTo>
                  <a:pt x="521828" y="24383"/>
                </a:lnTo>
                <a:lnTo>
                  <a:pt x="498968" y="28955"/>
                </a:lnTo>
                <a:lnTo>
                  <a:pt x="477632" y="35051"/>
                </a:lnTo>
                <a:lnTo>
                  <a:pt x="456296" y="42671"/>
                </a:lnTo>
                <a:lnTo>
                  <a:pt x="434960" y="48767"/>
                </a:lnTo>
                <a:lnTo>
                  <a:pt x="425816" y="51815"/>
                </a:lnTo>
                <a:lnTo>
                  <a:pt x="422768" y="60959"/>
                </a:lnTo>
                <a:lnTo>
                  <a:pt x="424495" y="69158"/>
                </a:lnTo>
                <a:lnTo>
                  <a:pt x="432715" y="78605"/>
                </a:lnTo>
                <a:lnTo>
                  <a:pt x="444104" y="79247"/>
                </a:lnTo>
                <a:lnTo>
                  <a:pt x="465440" y="71627"/>
                </a:lnTo>
                <a:lnTo>
                  <a:pt x="508112" y="59435"/>
                </a:lnTo>
                <a:lnTo>
                  <a:pt x="572120" y="45719"/>
                </a:lnTo>
                <a:lnTo>
                  <a:pt x="613268" y="38099"/>
                </a:lnTo>
                <a:lnTo>
                  <a:pt x="655940" y="33527"/>
                </a:lnTo>
                <a:lnTo>
                  <a:pt x="698612" y="32003"/>
                </a:lnTo>
                <a:lnTo>
                  <a:pt x="963026" y="32003"/>
                </a:lnTo>
                <a:lnTo>
                  <a:pt x="953120" y="28955"/>
                </a:lnTo>
                <a:lnTo>
                  <a:pt x="910448" y="19811"/>
                </a:lnTo>
                <a:lnTo>
                  <a:pt x="869300" y="12191"/>
                </a:lnTo>
                <a:lnTo>
                  <a:pt x="826628" y="6095"/>
                </a:lnTo>
                <a:lnTo>
                  <a:pt x="783956" y="1523"/>
                </a:lnTo>
                <a:lnTo>
                  <a:pt x="739760" y="0"/>
                </a:lnTo>
                <a:close/>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sz="1588" dirty="0"/>
          </a:p>
        </p:txBody>
      </p:sp>
      <p:sp>
        <p:nvSpPr>
          <p:cNvPr id="8" name="bk object 19">
            <a:extLst>
              <a:ext uri="{FF2B5EF4-FFF2-40B4-BE49-F238E27FC236}">
                <a16:creationId xmlns:a16="http://schemas.microsoft.com/office/drawing/2014/main" id="{1AADD09A-270A-400B-90B3-B6BACD121C69}"/>
              </a:ext>
            </a:extLst>
          </p:cNvPr>
          <p:cNvSpPr>
            <a:spLocks/>
          </p:cNvSpPr>
          <p:nvPr/>
        </p:nvSpPr>
        <p:spPr bwMode="auto">
          <a:xfrm>
            <a:off x="544080" y="2732835"/>
            <a:ext cx="1707284" cy="1658471"/>
          </a:xfrm>
          <a:custGeom>
            <a:avLst/>
            <a:gdLst>
              <a:gd name="T0" fmla="*/ 844438 w 1877695"/>
              <a:gd name="T1" fmla="*/ 4571 h 1879600"/>
              <a:gd name="T2" fmla="*/ 705730 w 1877695"/>
              <a:gd name="T3" fmla="*/ 28955 h 1879600"/>
              <a:gd name="T4" fmla="*/ 574644 w 1877695"/>
              <a:gd name="T5" fmla="*/ 73151 h 1879600"/>
              <a:gd name="T6" fmla="*/ 452703 w 1877695"/>
              <a:gd name="T7" fmla="*/ 135635 h 1879600"/>
              <a:gd name="T8" fmla="*/ 342957 w 1877695"/>
              <a:gd name="T9" fmla="*/ 213359 h 1879600"/>
              <a:gd name="T10" fmla="*/ 243880 w 1877695"/>
              <a:gd name="T11" fmla="*/ 307847 h 1879600"/>
              <a:gd name="T12" fmla="*/ 161570 w 1877695"/>
              <a:gd name="T13" fmla="*/ 413003 h 1879600"/>
              <a:gd name="T14" fmla="*/ 92979 w 1877695"/>
              <a:gd name="T15" fmla="*/ 531875 h 1879600"/>
              <a:gd name="T16" fmla="*/ 42678 w 1877695"/>
              <a:gd name="T17" fmla="*/ 659891 h 1879600"/>
              <a:gd name="T18" fmla="*/ 10669 w 1877695"/>
              <a:gd name="T19" fmla="*/ 795527 h 1879600"/>
              <a:gd name="T20" fmla="*/ 0 w 1877695"/>
              <a:gd name="T21" fmla="*/ 938783 h 1879600"/>
              <a:gd name="T22" fmla="*/ 10669 w 1877695"/>
              <a:gd name="T23" fmla="*/ 1082039 h 1879600"/>
              <a:gd name="T24" fmla="*/ 42678 w 1877695"/>
              <a:gd name="T25" fmla="*/ 1219199 h 1879600"/>
              <a:gd name="T26" fmla="*/ 92979 w 1877695"/>
              <a:gd name="T27" fmla="*/ 1347215 h 1879600"/>
              <a:gd name="T28" fmla="*/ 187483 w 1877695"/>
              <a:gd name="T29" fmla="*/ 1501139 h 1879600"/>
              <a:gd name="T30" fmla="*/ 307899 w 1877695"/>
              <a:gd name="T31" fmla="*/ 1635251 h 1879600"/>
              <a:gd name="T32" fmla="*/ 414597 w 1877695"/>
              <a:gd name="T33" fmla="*/ 1717547 h 1879600"/>
              <a:gd name="T34" fmla="*/ 531965 w 1877695"/>
              <a:gd name="T35" fmla="*/ 1786127 h 1879600"/>
              <a:gd name="T36" fmla="*/ 660002 w 1877695"/>
              <a:gd name="T37" fmla="*/ 1836419 h 1879600"/>
              <a:gd name="T38" fmla="*/ 797186 w 1877695"/>
              <a:gd name="T39" fmla="*/ 1868423 h 1879600"/>
              <a:gd name="T40" fmla="*/ 935893 w 1877695"/>
              <a:gd name="T41" fmla="*/ 1879091 h 1879600"/>
              <a:gd name="T42" fmla="*/ 1000555 w 1877695"/>
              <a:gd name="T43" fmla="*/ 1833523 h 1879600"/>
              <a:gd name="T44" fmla="*/ 979486 w 1877695"/>
              <a:gd name="T45" fmla="*/ 1755990 h 1879600"/>
              <a:gd name="T46" fmla="*/ 813952 w 1877695"/>
              <a:gd name="T47" fmla="*/ 1732787 h 1879600"/>
              <a:gd name="T48" fmla="*/ 698109 w 1877695"/>
              <a:gd name="T49" fmla="*/ 1705355 h 1879600"/>
              <a:gd name="T50" fmla="*/ 554829 w 1877695"/>
              <a:gd name="T51" fmla="*/ 1644395 h 1879600"/>
              <a:gd name="T52" fmla="*/ 426791 w 1877695"/>
              <a:gd name="T53" fmla="*/ 1557527 h 1879600"/>
              <a:gd name="T54" fmla="*/ 294181 w 1877695"/>
              <a:gd name="T55" fmla="*/ 1417319 h 1879600"/>
              <a:gd name="T56" fmla="*/ 198152 w 1877695"/>
              <a:gd name="T57" fmla="*/ 1249679 h 1879600"/>
              <a:gd name="T58" fmla="*/ 161570 w 1877695"/>
              <a:gd name="T59" fmla="*/ 1136903 h 1879600"/>
              <a:gd name="T60" fmla="*/ 140231 w 1877695"/>
              <a:gd name="T61" fmla="*/ 1018031 h 1879600"/>
              <a:gd name="T62" fmla="*/ 140231 w 1877695"/>
              <a:gd name="T63" fmla="*/ 853439 h 1879600"/>
              <a:gd name="T64" fmla="*/ 163095 w 1877695"/>
              <a:gd name="T65" fmla="*/ 734567 h 1879600"/>
              <a:gd name="T66" fmla="*/ 201201 w 1877695"/>
              <a:gd name="T67" fmla="*/ 623315 h 1879600"/>
              <a:gd name="T68" fmla="*/ 254550 w 1877695"/>
              <a:gd name="T69" fmla="*/ 519683 h 1879600"/>
              <a:gd name="T70" fmla="*/ 347530 w 1877695"/>
              <a:gd name="T71" fmla="*/ 396239 h 1879600"/>
              <a:gd name="T72" fmla="*/ 525868 w 1877695"/>
              <a:gd name="T73" fmla="*/ 249935 h 1879600"/>
              <a:gd name="T74" fmla="*/ 629517 w 1877695"/>
              <a:gd name="T75" fmla="*/ 198119 h 1879600"/>
              <a:gd name="T76" fmla="*/ 742312 w 1877695"/>
              <a:gd name="T77" fmla="*/ 160019 h 1879600"/>
              <a:gd name="T78" fmla="*/ 861204 w 1877695"/>
              <a:gd name="T79" fmla="*/ 140207 h 1879600"/>
              <a:gd name="T80" fmla="*/ 1406888 w 1877695"/>
              <a:gd name="T81" fmla="*/ 123443 h 1879600"/>
              <a:gd name="T82" fmla="*/ 1248366 w 1877695"/>
              <a:gd name="T83" fmla="*/ 51815 h 1879600"/>
              <a:gd name="T84" fmla="*/ 1120328 w 1877695"/>
              <a:gd name="T85" fmla="*/ 16763 h 1879600"/>
              <a:gd name="T86" fmla="*/ 1427212 w 1877695"/>
              <a:gd name="T87" fmla="*/ 135635 h 1879600"/>
              <a:gd name="T88" fmla="*/ 1021251 w 1877695"/>
              <a:gd name="T89" fmla="*/ 140207 h 1879600"/>
              <a:gd name="T90" fmla="*/ 1170629 w 1877695"/>
              <a:gd name="T91" fmla="*/ 169163 h 1879600"/>
              <a:gd name="T92" fmla="*/ 1342870 w 1877695"/>
              <a:gd name="T93" fmla="*/ 243839 h 1879600"/>
              <a:gd name="T94" fmla="*/ 1565411 w 1877695"/>
              <a:gd name="T95" fmla="*/ 434339 h 1879600"/>
              <a:gd name="T96" fmla="*/ 1679731 w 1877695"/>
              <a:gd name="T97" fmla="*/ 624839 h 1879600"/>
              <a:gd name="T98" fmla="*/ 1733080 w 1877695"/>
              <a:gd name="T99" fmla="*/ 807719 h 1879600"/>
              <a:gd name="T100" fmla="*/ 1772411 w 1877695"/>
              <a:gd name="T101" fmla="*/ 934728 h 1879600"/>
              <a:gd name="T102" fmla="*/ 1862000 w 1877695"/>
              <a:gd name="T103" fmla="*/ 923246 h 1879600"/>
              <a:gd name="T104" fmla="*/ 1873311 w 1877695"/>
              <a:gd name="T105" fmla="*/ 827531 h 1879600"/>
              <a:gd name="T106" fmla="*/ 1847399 w 1877695"/>
              <a:gd name="T107" fmla="*/ 694943 h 1879600"/>
              <a:gd name="T108" fmla="*/ 1804720 w 1877695"/>
              <a:gd name="T109" fmla="*/ 568451 h 1879600"/>
              <a:gd name="T110" fmla="*/ 1720885 w 1877695"/>
              <a:gd name="T111" fmla="*/ 416051 h 1879600"/>
              <a:gd name="T112" fmla="*/ 1641624 w 1877695"/>
              <a:gd name="T113" fmla="*/ 313943 h 1879600"/>
              <a:gd name="T114" fmla="*/ 1548644 w 1877695"/>
              <a:gd name="T115" fmla="*/ 224027 h 1879600"/>
              <a:gd name="T116" fmla="*/ 1444995 w 1877695"/>
              <a:gd name="T117" fmla="*/ 146303 h 1879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77695" h="1879600">
                <a:moveTo>
                  <a:pt x="986027" y="0"/>
                </a:moveTo>
                <a:lnTo>
                  <a:pt x="891539" y="0"/>
                </a:lnTo>
                <a:lnTo>
                  <a:pt x="844295" y="4571"/>
                </a:lnTo>
                <a:lnTo>
                  <a:pt x="797051" y="10667"/>
                </a:lnTo>
                <a:lnTo>
                  <a:pt x="751331" y="18287"/>
                </a:lnTo>
                <a:lnTo>
                  <a:pt x="705611" y="28955"/>
                </a:lnTo>
                <a:lnTo>
                  <a:pt x="659891" y="41147"/>
                </a:lnTo>
                <a:lnTo>
                  <a:pt x="617219" y="56387"/>
                </a:lnTo>
                <a:lnTo>
                  <a:pt x="574547" y="73151"/>
                </a:lnTo>
                <a:lnTo>
                  <a:pt x="531875" y="91439"/>
                </a:lnTo>
                <a:lnTo>
                  <a:pt x="492251" y="112775"/>
                </a:lnTo>
                <a:lnTo>
                  <a:pt x="452627" y="135635"/>
                </a:lnTo>
                <a:lnTo>
                  <a:pt x="414527" y="160019"/>
                </a:lnTo>
                <a:lnTo>
                  <a:pt x="377951" y="185927"/>
                </a:lnTo>
                <a:lnTo>
                  <a:pt x="342899" y="213359"/>
                </a:lnTo>
                <a:lnTo>
                  <a:pt x="307847" y="243839"/>
                </a:lnTo>
                <a:lnTo>
                  <a:pt x="275843" y="274319"/>
                </a:lnTo>
                <a:lnTo>
                  <a:pt x="243839" y="307847"/>
                </a:lnTo>
                <a:lnTo>
                  <a:pt x="214883" y="341375"/>
                </a:lnTo>
                <a:lnTo>
                  <a:pt x="187451" y="376427"/>
                </a:lnTo>
                <a:lnTo>
                  <a:pt x="161543" y="413003"/>
                </a:lnTo>
                <a:lnTo>
                  <a:pt x="135635" y="451103"/>
                </a:lnTo>
                <a:lnTo>
                  <a:pt x="114299" y="490727"/>
                </a:lnTo>
                <a:lnTo>
                  <a:pt x="92963" y="531875"/>
                </a:lnTo>
                <a:lnTo>
                  <a:pt x="74675" y="573023"/>
                </a:lnTo>
                <a:lnTo>
                  <a:pt x="57911" y="615695"/>
                </a:lnTo>
                <a:lnTo>
                  <a:pt x="42671" y="659891"/>
                </a:lnTo>
                <a:lnTo>
                  <a:pt x="30479" y="704087"/>
                </a:lnTo>
                <a:lnTo>
                  <a:pt x="19811" y="749807"/>
                </a:lnTo>
                <a:lnTo>
                  <a:pt x="10667" y="795527"/>
                </a:lnTo>
                <a:lnTo>
                  <a:pt x="4571" y="842771"/>
                </a:lnTo>
                <a:lnTo>
                  <a:pt x="1523" y="890015"/>
                </a:lnTo>
                <a:lnTo>
                  <a:pt x="0" y="938783"/>
                </a:lnTo>
                <a:lnTo>
                  <a:pt x="0" y="961643"/>
                </a:lnTo>
                <a:lnTo>
                  <a:pt x="4571" y="1034795"/>
                </a:lnTo>
                <a:lnTo>
                  <a:pt x="10667" y="1082039"/>
                </a:lnTo>
                <a:lnTo>
                  <a:pt x="19811" y="1127759"/>
                </a:lnTo>
                <a:lnTo>
                  <a:pt x="30479" y="1173479"/>
                </a:lnTo>
                <a:lnTo>
                  <a:pt x="42671" y="1219199"/>
                </a:lnTo>
                <a:lnTo>
                  <a:pt x="57911" y="1261871"/>
                </a:lnTo>
                <a:lnTo>
                  <a:pt x="74675" y="1304543"/>
                </a:lnTo>
                <a:lnTo>
                  <a:pt x="92963" y="1347215"/>
                </a:lnTo>
                <a:lnTo>
                  <a:pt x="135635" y="1426463"/>
                </a:lnTo>
                <a:lnTo>
                  <a:pt x="160019" y="1464563"/>
                </a:lnTo>
                <a:lnTo>
                  <a:pt x="187451" y="1501139"/>
                </a:lnTo>
                <a:lnTo>
                  <a:pt x="214883" y="1536191"/>
                </a:lnTo>
                <a:lnTo>
                  <a:pt x="243839" y="1571243"/>
                </a:lnTo>
                <a:lnTo>
                  <a:pt x="307847" y="1635251"/>
                </a:lnTo>
                <a:lnTo>
                  <a:pt x="341375" y="1664207"/>
                </a:lnTo>
                <a:lnTo>
                  <a:pt x="377951" y="1691639"/>
                </a:lnTo>
                <a:lnTo>
                  <a:pt x="414527" y="1717547"/>
                </a:lnTo>
                <a:lnTo>
                  <a:pt x="452627" y="1741931"/>
                </a:lnTo>
                <a:lnTo>
                  <a:pt x="492251" y="1764791"/>
                </a:lnTo>
                <a:lnTo>
                  <a:pt x="531875" y="1786127"/>
                </a:lnTo>
                <a:lnTo>
                  <a:pt x="574547" y="1804415"/>
                </a:lnTo>
                <a:lnTo>
                  <a:pt x="617219" y="1821179"/>
                </a:lnTo>
                <a:lnTo>
                  <a:pt x="659891" y="1836419"/>
                </a:lnTo>
                <a:lnTo>
                  <a:pt x="705611" y="1848611"/>
                </a:lnTo>
                <a:lnTo>
                  <a:pt x="749807" y="1859279"/>
                </a:lnTo>
                <a:lnTo>
                  <a:pt x="797051" y="1868423"/>
                </a:lnTo>
                <a:lnTo>
                  <a:pt x="844295" y="1874519"/>
                </a:lnTo>
                <a:lnTo>
                  <a:pt x="891539" y="1877567"/>
                </a:lnTo>
                <a:lnTo>
                  <a:pt x="935735" y="1879091"/>
                </a:lnTo>
                <a:lnTo>
                  <a:pt x="938894" y="1879025"/>
                </a:lnTo>
                <a:lnTo>
                  <a:pt x="976180" y="1866305"/>
                </a:lnTo>
                <a:lnTo>
                  <a:pt x="1000386" y="1833523"/>
                </a:lnTo>
                <a:lnTo>
                  <a:pt x="1005485" y="1801916"/>
                </a:lnTo>
                <a:lnTo>
                  <a:pt x="1002548" y="1788535"/>
                </a:lnTo>
                <a:lnTo>
                  <a:pt x="979321" y="1755990"/>
                </a:lnTo>
                <a:lnTo>
                  <a:pt x="940307" y="1741931"/>
                </a:lnTo>
                <a:lnTo>
                  <a:pt x="894587" y="1741931"/>
                </a:lnTo>
                <a:lnTo>
                  <a:pt x="813815" y="1732787"/>
                </a:lnTo>
                <a:lnTo>
                  <a:pt x="774191" y="1725167"/>
                </a:lnTo>
                <a:lnTo>
                  <a:pt x="736091" y="1716023"/>
                </a:lnTo>
                <a:lnTo>
                  <a:pt x="697991" y="1705355"/>
                </a:lnTo>
                <a:lnTo>
                  <a:pt x="661415" y="1693163"/>
                </a:lnTo>
                <a:lnTo>
                  <a:pt x="588263" y="1662683"/>
                </a:lnTo>
                <a:lnTo>
                  <a:pt x="554735" y="1644395"/>
                </a:lnTo>
                <a:lnTo>
                  <a:pt x="521207" y="1624583"/>
                </a:lnTo>
                <a:lnTo>
                  <a:pt x="487679" y="1603247"/>
                </a:lnTo>
                <a:lnTo>
                  <a:pt x="426719" y="1557527"/>
                </a:lnTo>
                <a:lnTo>
                  <a:pt x="397763" y="1531619"/>
                </a:lnTo>
                <a:lnTo>
                  <a:pt x="342899" y="1476755"/>
                </a:lnTo>
                <a:lnTo>
                  <a:pt x="294131" y="1417319"/>
                </a:lnTo>
                <a:lnTo>
                  <a:pt x="271271" y="1385315"/>
                </a:lnTo>
                <a:lnTo>
                  <a:pt x="231647" y="1319783"/>
                </a:lnTo>
                <a:lnTo>
                  <a:pt x="198119" y="1249679"/>
                </a:lnTo>
                <a:lnTo>
                  <a:pt x="184403" y="1213103"/>
                </a:lnTo>
                <a:lnTo>
                  <a:pt x="172211" y="1175003"/>
                </a:lnTo>
                <a:lnTo>
                  <a:pt x="161543" y="1136903"/>
                </a:lnTo>
                <a:lnTo>
                  <a:pt x="152399" y="1097279"/>
                </a:lnTo>
                <a:lnTo>
                  <a:pt x="144779" y="1057655"/>
                </a:lnTo>
                <a:lnTo>
                  <a:pt x="140207" y="1018031"/>
                </a:lnTo>
                <a:lnTo>
                  <a:pt x="137159" y="976883"/>
                </a:lnTo>
                <a:lnTo>
                  <a:pt x="137159" y="894587"/>
                </a:lnTo>
                <a:lnTo>
                  <a:pt x="140207" y="853439"/>
                </a:lnTo>
                <a:lnTo>
                  <a:pt x="146303" y="813815"/>
                </a:lnTo>
                <a:lnTo>
                  <a:pt x="153923" y="774191"/>
                </a:lnTo>
                <a:lnTo>
                  <a:pt x="163067" y="734567"/>
                </a:lnTo>
                <a:lnTo>
                  <a:pt x="173735" y="696467"/>
                </a:lnTo>
                <a:lnTo>
                  <a:pt x="185927" y="659891"/>
                </a:lnTo>
                <a:lnTo>
                  <a:pt x="201167" y="623315"/>
                </a:lnTo>
                <a:lnTo>
                  <a:pt x="216407" y="588263"/>
                </a:lnTo>
                <a:lnTo>
                  <a:pt x="234695" y="553211"/>
                </a:lnTo>
                <a:lnTo>
                  <a:pt x="254507" y="519683"/>
                </a:lnTo>
                <a:lnTo>
                  <a:pt x="297179" y="455675"/>
                </a:lnTo>
                <a:lnTo>
                  <a:pt x="321563" y="425195"/>
                </a:lnTo>
                <a:lnTo>
                  <a:pt x="347471" y="396239"/>
                </a:lnTo>
                <a:lnTo>
                  <a:pt x="431291" y="316991"/>
                </a:lnTo>
                <a:lnTo>
                  <a:pt x="493775" y="271271"/>
                </a:lnTo>
                <a:lnTo>
                  <a:pt x="525779" y="249935"/>
                </a:lnTo>
                <a:lnTo>
                  <a:pt x="559307" y="231647"/>
                </a:lnTo>
                <a:lnTo>
                  <a:pt x="594359" y="213359"/>
                </a:lnTo>
                <a:lnTo>
                  <a:pt x="629411" y="198119"/>
                </a:lnTo>
                <a:lnTo>
                  <a:pt x="665987" y="182879"/>
                </a:lnTo>
                <a:lnTo>
                  <a:pt x="704087" y="170687"/>
                </a:lnTo>
                <a:lnTo>
                  <a:pt x="742187" y="160019"/>
                </a:lnTo>
                <a:lnTo>
                  <a:pt x="780287" y="150875"/>
                </a:lnTo>
                <a:lnTo>
                  <a:pt x="819911" y="144779"/>
                </a:lnTo>
                <a:lnTo>
                  <a:pt x="861059" y="140207"/>
                </a:lnTo>
                <a:lnTo>
                  <a:pt x="922019" y="135635"/>
                </a:lnTo>
                <a:lnTo>
                  <a:pt x="1426971" y="135635"/>
                </a:lnTo>
                <a:lnTo>
                  <a:pt x="1406651" y="123443"/>
                </a:lnTo>
                <a:lnTo>
                  <a:pt x="1330451" y="83819"/>
                </a:lnTo>
                <a:lnTo>
                  <a:pt x="1289303" y="67055"/>
                </a:lnTo>
                <a:lnTo>
                  <a:pt x="1248155" y="51815"/>
                </a:lnTo>
                <a:lnTo>
                  <a:pt x="1207007" y="38099"/>
                </a:lnTo>
                <a:lnTo>
                  <a:pt x="1164335" y="25907"/>
                </a:lnTo>
                <a:lnTo>
                  <a:pt x="1120139" y="16763"/>
                </a:lnTo>
                <a:lnTo>
                  <a:pt x="1075943" y="9143"/>
                </a:lnTo>
                <a:lnTo>
                  <a:pt x="986027" y="0"/>
                </a:lnTo>
                <a:close/>
              </a:path>
              <a:path w="1877695" h="1879600">
                <a:moveTo>
                  <a:pt x="1426971" y="135635"/>
                </a:moveTo>
                <a:lnTo>
                  <a:pt x="941831" y="135635"/>
                </a:lnTo>
                <a:lnTo>
                  <a:pt x="982979" y="137159"/>
                </a:lnTo>
                <a:lnTo>
                  <a:pt x="1021079" y="140207"/>
                </a:lnTo>
                <a:lnTo>
                  <a:pt x="1059179" y="144779"/>
                </a:lnTo>
                <a:lnTo>
                  <a:pt x="1097279" y="150875"/>
                </a:lnTo>
                <a:lnTo>
                  <a:pt x="1170431" y="169163"/>
                </a:lnTo>
                <a:lnTo>
                  <a:pt x="1207007" y="181355"/>
                </a:lnTo>
                <a:lnTo>
                  <a:pt x="1275587" y="208787"/>
                </a:lnTo>
                <a:lnTo>
                  <a:pt x="1342643" y="243839"/>
                </a:lnTo>
                <a:lnTo>
                  <a:pt x="1434083" y="304799"/>
                </a:lnTo>
                <a:lnTo>
                  <a:pt x="1490471" y="353567"/>
                </a:lnTo>
                <a:lnTo>
                  <a:pt x="1565147" y="434339"/>
                </a:lnTo>
                <a:lnTo>
                  <a:pt x="1609343" y="493775"/>
                </a:lnTo>
                <a:lnTo>
                  <a:pt x="1647443" y="557783"/>
                </a:lnTo>
                <a:lnTo>
                  <a:pt x="1679447" y="624839"/>
                </a:lnTo>
                <a:lnTo>
                  <a:pt x="1705355" y="696467"/>
                </a:lnTo>
                <a:lnTo>
                  <a:pt x="1725167" y="769619"/>
                </a:lnTo>
                <a:lnTo>
                  <a:pt x="1732787" y="807719"/>
                </a:lnTo>
                <a:lnTo>
                  <a:pt x="1737359" y="847343"/>
                </a:lnTo>
                <a:lnTo>
                  <a:pt x="1743636" y="896087"/>
                </a:lnTo>
                <a:lnTo>
                  <a:pt x="1772112" y="934728"/>
                </a:lnTo>
                <a:lnTo>
                  <a:pt x="1812299" y="945799"/>
                </a:lnTo>
                <a:lnTo>
                  <a:pt x="1828640" y="945029"/>
                </a:lnTo>
                <a:lnTo>
                  <a:pt x="1861686" y="923246"/>
                </a:lnTo>
                <a:lnTo>
                  <a:pt x="1877317" y="887240"/>
                </a:lnTo>
                <a:lnTo>
                  <a:pt x="1877567" y="873251"/>
                </a:lnTo>
                <a:lnTo>
                  <a:pt x="1872995" y="827531"/>
                </a:lnTo>
                <a:lnTo>
                  <a:pt x="1866899" y="781811"/>
                </a:lnTo>
                <a:lnTo>
                  <a:pt x="1857755" y="737615"/>
                </a:lnTo>
                <a:lnTo>
                  <a:pt x="1847087" y="694943"/>
                </a:lnTo>
                <a:lnTo>
                  <a:pt x="1834895" y="652271"/>
                </a:lnTo>
                <a:lnTo>
                  <a:pt x="1819655" y="609599"/>
                </a:lnTo>
                <a:lnTo>
                  <a:pt x="1804415" y="568451"/>
                </a:lnTo>
                <a:lnTo>
                  <a:pt x="1786127" y="528827"/>
                </a:lnTo>
                <a:lnTo>
                  <a:pt x="1743455" y="452627"/>
                </a:lnTo>
                <a:lnTo>
                  <a:pt x="1720595" y="416051"/>
                </a:lnTo>
                <a:lnTo>
                  <a:pt x="1696211" y="380999"/>
                </a:lnTo>
                <a:lnTo>
                  <a:pt x="1668779" y="345947"/>
                </a:lnTo>
                <a:lnTo>
                  <a:pt x="1641347" y="313943"/>
                </a:lnTo>
                <a:lnTo>
                  <a:pt x="1610867" y="281939"/>
                </a:lnTo>
                <a:lnTo>
                  <a:pt x="1580387" y="251459"/>
                </a:lnTo>
                <a:lnTo>
                  <a:pt x="1548383" y="224027"/>
                </a:lnTo>
                <a:lnTo>
                  <a:pt x="1514855" y="196595"/>
                </a:lnTo>
                <a:lnTo>
                  <a:pt x="1479803" y="170687"/>
                </a:lnTo>
                <a:lnTo>
                  <a:pt x="1444751" y="146303"/>
                </a:lnTo>
                <a:lnTo>
                  <a:pt x="1426971" y="135635"/>
                </a:lnTo>
                <a:close/>
              </a:path>
            </a:pathLst>
          </a:custGeom>
          <a:solidFill>
            <a:srgbClr val="F36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sz="1588" dirty="0"/>
          </a:p>
        </p:txBody>
      </p:sp>
      <p:sp>
        <p:nvSpPr>
          <p:cNvPr id="2" name="Holder 2"/>
          <p:cNvSpPr>
            <a:spLocks noGrp="1"/>
          </p:cNvSpPr>
          <p:nvPr>
            <p:ph type="title"/>
          </p:nvPr>
        </p:nvSpPr>
        <p:spPr>
          <a:xfrm>
            <a:off x="359353" y="1032343"/>
            <a:ext cx="8425295" cy="332720"/>
          </a:xfrm>
        </p:spPr>
        <p:txBody>
          <a:bodyPr/>
          <a:lstStyle>
            <a:lvl1pPr>
              <a:defRPr sz="2162" b="0" i="0">
                <a:solidFill>
                  <a:srgbClr val="F46F20"/>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59" y="1577340"/>
            <a:ext cx="3977640" cy="276999"/>
          </a:xfrm>
          <a:prstGeom prst="rect">
            <a:avLst/>
          </a:prstGeom>
        </p:spPr>
        <p:txBody>
          <a:bodyPr/>
          <a:lstStyle>
            <a:lvl1pPr>
              <a:defRPr/>
            </a:lvl1pPr>
          </a:lstStyle>
          <a:p>
            <a:endParaRPr/>
          </a:p>
        </p:txBody>
      </p:sp>
      <p:sp>
        <p:nvSpPr>
          <p:cNvPr id="9" name="Holder 5">
            <a:extLst>
              <a:ext uri="{FF2B5EF4-FFF2-40B4-BE49-F238E27FC236}">
                <a16:creationId xmlns:a16="http://schemas.microsoft.com/office/drawing/2014/main" id="{2204B2FA-6CE8-4A2B-814E-FFD19FFD05E3}"/>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dirty="0"/>
          </a:p>
        </p:txBody>
      </p:sp>
      <p:sp>
        <p:nvSpPr>
          <p:cNvPr id="10" name="Holder 6">
            <a:extLst>
              <a:ext uri="{FF2B5EF4-FFF2-40B4-BE49-F238E27FC236}">
                <a16:creationId xmlns:a16="http://schemas.microsoft.com/office/drawing/2014/main" id="{C1992159-8A63-4355-AFF4-65FDA77B9F5F}"/>
              </a:ext>
            </a:extLst>
          </p:cNvPr>
          <p:cNvSpPr>
            <a:spLocks noGrp="1"/>
          </p:cNvSpPr>
          <p:nvPr>
            <p:ph type="dt" sz="half" idx="11"/>
          </p:nvPr>
        </p:nvSpPr>
        <p:spPr/>
        <p:txBody>
          <a:bodyPr/>
          <a:lstStyle>
            <a:lvl1pPr algn="l">
              <a:defRPr>
                <a:solidFill>
                  <a:schemeClr val="tx1">
                    <a:tint val="75000"/>
                  </a:schemeClr>
                </a:solidFill>
              </a:defRPr>
            </a:lvl1pPr>
          </a:lstStyle>
          <a:p>
            <a:pPr>
              <a:defRPr/>
            </a:pPr>
            <a:fld id="{F211BFDB-1055-43ED-A81C-644DCFF4A6FF}" type="datetimeFigureOut">
              <a:rPr lang="en-US"/>
              <a:pPr>
                <a:defRPr/>
              </a:pPr>
              <a:t>11/28/2018</a:t>
            </a:fld>
            <a:endParaRPr lang="en-US" dirty="0"/>
          </a:p>
        </p:txBody>
      </p:sp>
      <p:sp>
        <p:nvSpPr>
          <p:cNvPr id="11" name="Holder 7">
            <a:extLst>
              <a:ext uri="{FF2B5EF4-FFF2-40B4-BE49-F238E27FC236}">
                <a16:creationId xmlns:a16="http://schemas.microsoft.com/office/drawing/2014/main" id="{FD5A08B2-57C3-4B7A-AABE-B99CB3E831A9}"/>
              </a:ext>
            </a:extLst>
          </p:cNvPr>
          <p:cNvSpPr>
            <a:spLocks noGrp="1"/>
          </p:cNvSpPr>
          <p:nvPr>
            <p:ph type="sldNum" sz="quarter" idx="12"/>
          </p:nvPr>
        </p:nvSpPr>
        <p:spPr/>
        <p:txBody>
          <a:bodyPr/>
          <a:lstStyle>
            <a:lvl1pPr>
              <a:defRPr smtClean="0"/>
            </a:lvl1pPr>
          </a:lstStyle>
          <a:p>
            <a:pPr>
              <a:defRPr/>
            </a:pPr>
            <a:fld id="{5B68BF0E-A733-4813-B81B-0797C21ADD13}" type="slidenum">
              <a:rPr lang="en-US" altLang="en-US"/>
              <a:pPr>
                <a:defRPr/>
              </a:pPr>
              <a:t>‹#›</a:t>
            </a:fld>
            <a:endParaRPr lang="en-US" altLang="en-US" dirty="0"/>
          </a:p>
        </p:txBody>
      </p:sp>
    </p:spTree>
    <p:extLst>
      <p:ext uri="{BB962C8B-B14F-4D97-AF65-F5344CB8AC3E}">
        <p14:creationId xmlns:p14="http://schemas.microsoft.com/office/powerpoint/2010/main" val="112703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52F950EB-3C08-43CA-8AE4-F48BA71C390F}"/>
              </a:ext>
            </a:extLst>
          </p:cNvPr>
          <p:cNvSpPr>
            <a:spLocks noChangeArrowheads="1"/>
          </p:cNvSpPr>
          <p:nvPr/>
        </p:nvSpPr>
        <p:spPr bwMode="auto">
          <a:xfrm>
            <a:off x="1982932" y="932890"/>
            <a:ext cx="7161068" cy="499502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88" dirty="0"/>
          </a:p>
        </p:txBody>
      </p:sp>
      <p:sp>
        <p:nvSpPr>
          <p:cNvPr id="4" name="bk object 17">
            <a:extLst>
              <a:ext uri="{FF2B5EF4-FFF2-40B4-BE49-F238E27FC236}">
                <a16:creationId xmlns:a16="http://schemas.microsoft.com/office/drawing/2014/main" id="{1593E673-00D1-4A05-934E-223D7D93928E}"/>
              </a:ext>
            </a:extLst>
          </p:cNvPr>
          <p:cNvSpPr>
            <a:spLocks noChangeArrowheads="1"/>
          </p:cNvSpPr>
          <p:nvPr/>
        </p:nvSpPr>
        <p:spPr bwMode="auto">
          <a:xfrm>
            <a:off x="0" y="935692"/>
            <a:ext cx="7543512" cy="499082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588" dirty="0"/>
          </a:p>
        </p:txBody>
      </p:sp>
      <p:sp>
        <p:nvSpPr>
          <p:cNvPr id="2" name="Holder 2"/>
          <p:cNvSpPr>
            <a:spLocks noGrp="1"/>
          </p:cNvSpPr>
          <p:nvPr>
            <p:ph type="title"/>
          </p:nvPr>
        </p:nvSpPr>
        <p:spPr>
          <a:xfrm>
            <a:off x="359353" y="1032343"/>
            <a:ext cx="8425295" cy="332720"/>
          </a:xfrm>
        </p:spPr>
        <p:txBody>
          <a:bodyPr/>
          <a:lstStyle>
            <a:lvl1pPr>
              <a:defRPr sz="2162" b="0" i="0">
                <a:solidFill>
                  <a:srgbClr val="F46F20"/>
                </a:solidFill>
                <a:latin typeface="Arial"/>
                <a:cs typeface="Arial"/>
              </a:defRPr>
            </a:lvl1pPr>
          </a:lstStyle>
          <a:p>
            <a:endParaRPr/>
          </a:p>
        </p:txBody>
      </p:sp>
      <p:sp>
        <p:nvSpPr>
          <p:cNvPr id="5" name="Holder 3">
            <a:extLst>
              <a:ext uri="{FF2B5EF4-FFF2-40B4-BE49-F238E27FC236}">
                <a16:creationId xmlns:a16="http://schemas.microsoft.com/office/drawing/2014/main" id="{A2122FE1-59F7-433E-9B04-85B8247177B8}"/>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dirty="0"/>
          </a:p>
        </p:txBody>
      </p:sp>
      <p:sp>
        <p:nvSpPr>
          <p:cNvPr id="6" name="Holder 4">
            <a:extLst>
              <a:ext uri="{FF2B5EF4-FFF2-40B4-BE49-F238E27FC236}">
                <a16:creationId xmlns:a16="http://schemas.microsoft.com/office/drawing/2014/main" id="{2C837FA9-1284-418F-A6E5-40B21F04287A}"/>
              </a:ext>
            </a:extLst>
          </p:cNvPr>
          <p:cNvSpPr>
            <a:spLocks noGrp="1"/>
          </p:cNvSpPr>
          <p:nvPr>
            <p:ph type="dt" sz="half" idx="11"/>
          </p:nvPr>
        </p:nvSpPr>
        <p:spPr/>
        <p:txBody>
          <a:bodyPr/>
          <a:lstStyle>
            <a:lvl1pPr algn="l">
              <a:defRPr>
                <a:solidFill>
                  <a:schemeClr val="tx1">
                    <a:tint val="75000"/>
                  </a:schemeClr>
                </a:solidFill>
              </a:defRPr>
            </a:lvl1pPr>
          </a:lstStyle>
          <a:p>
            <a:pPr>
              <a:defRPr/>
            </a:pPr>
            <a:fld id="{B57B4CDC-A69A-459A-A456-AAD1BF5AB38A}" type="datetimeFigureOut">
              <a:rPr lang="en-US"/>
              <a:pPr>
                <a:defRPr/>
              </a:pPr>
              <a:t>11/28/2018</a:t>
            </a:fld>
            <a:endParaRPr lang="en-US" dirty="0"/>
          </a:p>
        </p:txBody>
      </p:sp>
      <p:sp>
        <p:nvSpPr>
          <p:cNvPr id="7" name="Holder 5">
            <a:extLst>
              <a:ext uri="{FF2B5EF4-FFF2-40B4-BE49-F238E27FC236}">
                <a16:creationId xmlns:a16="http://schemas.microsoft.com/office/drawing/2014/main" id="{372CE0D9-6902-4174-A0F3-F3581652C337}"/>
              </a:ext>
            </a:extLst>
          </p:cNvPr>
          <p:cNvSpPr>
            <a:spLocks noGrp="1"/>
          </p:cNvSpPr>
          <p:nvPr>
            <p:ph type="sldNum" sz="quarter" idx="12"/>
          </p:nvPr>
        </p:nvSpPr>
        <p:spPr/>
        <p:txBody>
          <a:bodyPr/>
          <a:lstStyle>
            <a:lvl1pPr>
              <a:defRPr smtClean="0"/>
            </a:lvl1pPr>
          </a:lstStyle>
          <a:p>
            <a:pPr>
              <a:defRPr/>
            </a:pPr>
            <a:fld id="{033DB055-8E95-40D8-B3F8-9F80A7195593}" type="slidenum">
              <a:rPr lang="en-US" altLang="en-US"/>
              <a:pPr>
                <a:defRPr/>
              </a:pPr>
              <a:t>‹#›</a:t>
            </a:fld>
            <a:endParaRPr lang="en-US" altLang="en-US" dirty="0"/>
          </a:p>
        </p:txBody>
      </p:sp>
    </p:spTree>
    <p:extLst>
      <p:ext uri="{BB962C8B-B14F-4D97-AF65-F5344CB8AC3E}">
        <p14:creationId xmlns:p14="http://schemas.microsoft.com/office/powerpoint/2010/main" val="2229338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99558B3F-B455-44BD-8C03-A57DA84249A7}"/>
              </a:ext>
            </a:extLst>
          </p:cNvPr>
          <p:cNvSpPr>
            <a:spLocks noGrp="1"/>
          </p:cNvSpPr>
          <p:nvPr>
            <p:ph type="ftr" sz="quarter" idx="10"/>
          </p:nvPr>
        </p:nvSpPr>
        <p:spPr/>
        <p:txBody>
          <a:bodyPr/>
          <a:lstStyle>
            <a:lvl1pPr>
              <a:defRPr/>
            </a:lvl1pPr>
          </a:lstStyle>
          <a:p>
            <a:pPr>
              <a:defRPr/>
            </a:pPr>
            <a:endParaRPr dirty="0"/>
          </a:p>
        </p:txBody>
      </p:sp>
      <p:sp>
        <p:nvSpPr>
          <p:cNvPr id="3" name="Holder 5">
            <a:extLst>
              <a:ext uri="{FF2B5EF4-FFF2-40B4-BE49-F238E27FC236}">
                <a16:creationId xmlns:a16="http://schemas.microsoft.com/office/drawing/2014/main" id="{4E8FC388-916C-424A-A358-CDEBE28DE936}"/>
              </a:ext>
            </a:extLst>
          </p:cNvPr>
          <p:cNvSpPr>
            <a:spLocks noGrp="1"/>
          </p:cNvSpPr>
          <p:nvPr>
            <p:ph type="dt" sz="half" idx="11"/>
          </p:nvPr>
        </p:nvSpPr>
        <p:spPr/>
        <p:txBody>
          <a:bodyPr/>
          <a:lstStyle>
            <a:lvl1pPr>
              <a:defRPr/>
            </a:lvl1pPr>
          </a:lstStyle>
          <a:p>
            <a:pPr>
              <a:defRPr/>
            </a:pPr>
            <a:fld id="{BC804876-9A0F-4D93-9036-3E6579A62C30}" type="datetimeFigureOut">
              <a:rPr lang="en-US"/>
              <a:pPr>
                <a:defRPr/>
              </a:pPr>
              <a:t>11/28/2018</a:t>
            </a:fld>
            <a:endParaRPr lang="en-US" dirty="0"/>
          </a:p>
        </p:txBody>
      </p:sp>
      <p:sp>
        <p:nvSpPr>
          <p:cNvPr id="4" name="Holder 6">
            <a:extLst>
              <a:ext uri="{FF2B5EF4-FFF2-40B4-BE49-F238E27FC236}">
                <a16:creationId xmlns:a16="http://schemas.microsoft.com/office/drawing/2014/main" id="{BFF57B3D-3E41-40BE-AC39-C22E91C4C73A}"/>
              </a:ext>
            </a:extLst>
          </p:cNvPr>
          <p:cNvSpPr>
            <a:spLocks noGrp="1"/>
          </p:cNvSpPr>
          <p:nvPr>
            <p:ph type="sldNum" sz="quarter" idx="12"/>
          </p:nvPr>
        </p:nvSpPr>
        <p:spPr/>
        <p:txBody>
          <a:bodyPr/>
          <a:lstStyle>
            <a:lvl1pPr>
              <a:defRPr/>
            </a:lvl1pPr>
          </a:lstStyle>
          <a:p>
            <a:pPr>
              <a:defRPr/>
            </a:pPr>
            <a:fld id="{501A9FF8-FB4C-4370-951A-EF09878EDD43}" type="slidenum">
              <a:rPr lang="en-US" altLang="en-US"/>
              <a:pPr>
                <a:defRPr/>
              </a:pPr>
              <a:t>‹#›</a:t>
            </a:fld>
            <a:endParaRPr lang="en-US" altLang="en-US" dirty="0"/>
          </a:p>
        </p:txBody>
      </p:sp>
    </p:spTree>
    <p:extLst>
      <p:ext uri="{BB962C8B-B14F-4D97-AF65-F5344CB8AC3E}">
        <p14:creationId xmlns:p14="http://schemas.microsoft.com/office/powerpoint/2010/main" val="1288851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3"/>
          </p:nvPr>
        </p:nvSpPr>
        <p:spPr>
          <a:xfrm>
            <a:off x="5715000" y="1714500"/>
            <a:ext cx="2781300" cy="2476500"/>
          </a:xfrm>
          <a:prstGeom prst="rect">
            <a:avLst/>
          </a:prstGeom>
        </p:spPr>
        <p:txBody>
          <a:bodyPr vert="horz"/>
          <a:lstStyle>
            <a:lvl1pPr algn="ctr">
              <a:buNone/>
              <a:defRPr sz="1600" b="1"/>
            </a:lvl1pPr>
          </a:lstStyle>
          <a:p>
            <a:endParaRPr lang="en-US" dirty="0"/>
          </a:p>
        </p:txBody>
      </p:sp>
      <p:sp>
        <p:nvSpPr>
          <p:cNvPr id="14" name="Text Placeholder 10"/>
          <p:cNvSpPr>
            <a:spLocks noGrp="1"/>
          </p:cNvSpPr>
          <p:nvPr>
            <p:ph type="body" sz="quarter" idx="14" hasCustomPrompt="1"/>
          </p:nvPr>
        </p:nvSpPr>
        <p:spPr>
          <a:xfrm>
            <a:off x="654200" y="1077143"/>
            <a:ext cx="7835600" cy="360000"/>
          </a:xfrm>
          <a:prstGeom prst="rect">
            <a:avLst/>
          </a:prstGeom>
        </p:spPr>
        <p:txBody>
          <a:bodyPr vert="horz" lIns="0" tIns="0" rIns="0" bIns="0"/>
          <a:lstStyle>
            <a:lvl1pPr algn="l">
              <a:buNone/>
              <a:defRPr sz="1800" b="1" baseline="0">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Page Title</a:t>
            </a:r>
          </a:p>
        </p:txBody>
      </p:sp>
      <p:pic>
        <p:nvPicPr>
          <p:cNvPr id="7" name="Picture 6"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0"/>
          <p:cNvSpPr>
            <a:spLocks noGrp="1"/>
          </p:cNvSpPr>
          <p:nvPr>
            <p:ph type="body" sz="quarter" idx="14" hasCustomPrompt="1"/>
          </p:nvPr>
        </p:nvSpPr>
        <p:spPr>
          <a:xfrm>
            <a:off x="654200" y="1077143"/>
            <a:ext cx="7835600" cy="360000"/>
          </a:xfrm>
          <a:prstGeom prst="rect">
            <a:avLst/>
          </a:prstGeom>
        </p:spPr>
        <p:txBody>
          <a:bodyPr vert="horz" lIns="0" tIns="0" rIns="0" bIns="0"/>
          <a:lstStyle>
            <a:lvl1pPr algn="l">
              <a:buNone/>
              <a:defRPr sz="1800" b="1" baseline="0">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Page Title</a:t>
            </a:r>
          </a:p>
        </p:txBody>
      </p:sp>
      <p:pic>
        <p:nvPicPr>
          <p:cNvPr id="7" name="Picture 6"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654200" y="1077143"/>
            <a:ext cx="7835600" cy="360000"/>
          </a:xfrm>
          <a:prstGeom prst="rect">
            <a:avLst/>
          </a:prstGeom>
        </p:spPr>
        <p:txBody>
          <a:bodyPr vert="horz" lIns="0" tIns="0" rIns="0" bIns="0"/>
          <a:lstStyle>
            <a:lvl1pPr algn="l">
              <a:buNone/>
              <a:defRPr sz="1800" b="1" baseline="0">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Page Title</a:t>
            </a:r>
          </a:p>
        </p:txBody>
      </p:sp>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8"/>
          <p:cNvSpPr>
            <a:spLocks noGrp="1"/>
          </p:cNvSpPr>
          <p:nvPr>
            <p:ph sz="quarter" idx="17" hasCustomPrompt="1"/>
          </p:nvPr>
        </p:nvSpPr>
        <p:spPr>
          <a:xfrm>
            <a:off x="654200" y="1592400"/>
            <a:ext cx="7841800" cy="4608000"/>
          </a:xfrm>
          <a:prstGeom prst="rect">
            <a:avLst/>
          </a:prstGeom>
        </p:spPr>
        <p:txBody>
          <a:bodyPr lIns="0" tIns="0" rIns="0" bIns="0">
            <a:noAutofit/>
          </a:bodyPr>
          <a:lstStyle>
            <a:lvl1pPr marL="0" marR="0" indent="0" algn="l" defTabSz="457200" rtl="0" eaLnBrk="1" fontAlgn="auto" latinLnBrk="0" hangingPunct="1">
              <a:lnSpc>
                <a:spcPct val="100000"/>
              </a:lnSpc>
              <a:spcBef>
                <a:spcPts val="600"/>
              </a:spcBef>
              <a:spcAft>
                <a:spcPts val="0"/>
              </a:spcAft>
              <a:buClrTx/>
              <a:buSzTx/>
              <a:buFont typeface="Arial"/>
              <a:buNone/>
              <a:tabLst/>
              <a:defRPr sz="1600" b="1">
                <a:solidFill>
                  <a:schemeClr val="tx1"/>
                </a:solidFill>
                <a:latin typeface="Arial" pitchFamily="34" charset="0"/>
                <a:cs typeface="Arial" pitchFamily="34" charset="0"/>
              </a:defRPr>
            </a:lvl1pPr>
            <a:lvl2pPr marL="0" indent="0">
              <a:spcBef>
                <a:spcPts val="600"/>
              </a:spcBef>
              <a:buNone/>
              <a:defRPr sz="1600">
                <a:solidFill>
                  <a:srgbClr val="010000"/>
                </a:solidFill>
                <a:latin typeface="Arial" pitchFamily="34" charset="0"/>
                <a:cs typeface="Arial" pitchFamily="34" charset="0"/>
              </a:defRPr>
            </a:lvl2pPr>
            <a:lvl3pPr marL="216000" indent="-216000">
              <a:spcBef>
                <a:spcPts val="600"/>
              </a:spcBef>
              <a:buClr>
                <a:schemeClr val="tx2"/>
              </a:buClr>
              <a:buFont typeface="Lucida Grande"/>
              <a:buChar char="&gt;"/>
              <a:defRPr sz="1600">
                <a:solidFill>
                  <a:srgbClr val="010000"/>
                </a:solidFill>
              </a:defRPr>
            </a:lvl3pPr>
            <a:lvl4pPr marL="432000" indent="-216000">
              <a:spcBef>
                <a:spcPts val="0"/>
              </a:spcBef>
              <a:buClr>
                <a:schemeClr val="tx2"/>
              </a:buClr>
              <a:buFont typeface="Arial" pitchFamily="34" charset="0"/>
              <a:buChar char="–"/>
              <a:defRPr sz="1600">
                <a:solidFill>
                  <a:srgbClr val="010000"/>
                </a:solidFill>
              </a:defRPr>
            </a:lvl4pPr>
            <a:lvl5pPr marL="648000" indent="-216000">
              <a:spcBef>
                <a:spcPts val="0"/>
              </a:spcBef>
              <a:buClr>
                <a:schemeClr val="tx2"/>
              </a:buClr>
              <a:buFont typeface="Calibri" pitchFamily="34" charset="0"/>
              <a:buChar char="•"/>
              <a:defRPr sz="1600">
                <a:solidFill>
                  <a:srgbClr val="010000"/>
                </a:solidFill>
              </a:defRPr>
            </a:lvl5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en-US" dirty="0"/>
              <a:t>Click here to Insert Object</a:t>
            </a:r>
          </a:p>
          <a:p>
            <a:pPr lvl="0"/>
            <a:endParaRPr lang="en-US" dirty="0"/>
          </a:p>
        </p:txBody>
      </p:sp>
      <p:pic>
        <p:nvPicPr>
          <p:cNvPr id="7" name="Picture 6"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654200" y="1077143"/>
            <a:ext cx="7835600" cy="360000"/>
          </a:xfrm>
          <a:prstGeom prst="rect">
            <a:avLst/>
          </a:prstGeom>
        </p:spPr>
        <p:txBody>
          <a:bodyPr vert="horz" lIns="0" tIns="0" rIns="0" bIns="0"/>
          <a:lstStyle>
            <a:lvl1pPr algn="l">
              <a:buNone/>
              <a:defRPr sz="1800" b="1" baseline="0">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Page Title</a:t>
            </a:r>
          </a:p>
        </p:txBody>
      </p:sp>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8"/>
          <p:cNvSpPr>
            <a:spLocks noGrp="1"/>
          </p:cNvSpPr>
          <p:nvPr>
            <p:ph sz="quarter" idx="17" hasCustomPrompt="1"/>
          </p:nvPr>
        </p:nvSpPr>
        <p:spPr>
          <a:xfrm>
            <a:off x="654200" y="2024200"/>
            <a:ext cx="3780000" cy="4140000"/>
          </a:xfrm>
          <a:prstGeom prst="rect">
            <a:avLst/>
          </a:prstGeom>
        </p:spPr>
        <p:txBody>
          <a:bodyPr lIns="0" tIns="0" rIns="0" bIns="0">
            <a:noAutofit/>
          </a:bodyPr>
          <a:lstStyle>
            <a:lvl1pPr marL="0" indent="0">
              <a:spcBef>
                <a:spcPts val="600"/>
              </a:spcBef>
              <a:buNone/>
              <a:defRPr sz="1600" b="1">
                <a:solidFill>
                  <a:schemeClr val="tx1"/>
                </a:solidFill>
                <a:latin typeface="Arial" pitchFamily="34" charset="0"/>
                <a:cs typeface="Arial" pitchFamily="34" charset="0"/>
              </a:defRPr>
            </a:lvl1pPr>
            <a:lvl2pPr marL="0" indent="0">
              <a:spcBef>
                <a:spcPts val="600"/>
              </a:spcBef>
              <a:buNone/>
              <a:defRPr sz="1600">
                <a:solidFill>
                  <a:srgbClr val="010000"/>
                </a:solidFill>
                <a:latin typeface="Arial" pitchFamily="34" charset="0"/>
                <a:cs typeface="Arial" pitchFamily="34" charset="0"/>
              </a:defRPr>
            </a:lvl2pPr>
            <a:lvl3pPr marL="216000" indent="-216000">
              <a:spcBef>
                <a:spcPts val="600"/>
              </a:spcBef>
              <a:buClr>
                <a:schemeClr val="tx2"/>
              </a:buClr>
              <a:buFont typeface="Lucida Grande"/>
              <a:buChar char="&gt;"/>
              <a:defRPr sz="1600">
                <a:solidFill>
                  <a:srgbClr val="010000"/>
                </a:solidFill>
              </a:defRPr>
            </a:lvl3pPr>
            <a:lvl4pPr marL="432000" indent="-216000">
              <a:spcBef>
                <a:spcPts val="0"/>
              </a:spcBef>
              <a:buClr>
                <a:schemeClr val="tx2"/>
              </a:buClr>
              <a:buFont typeface="Arial" pitchFamily="34" charset="0"/>
              <a:buChar char="–"/>
              <a:defRPr sz="1600">
                <a:solidFill>
                  <a:srgbClr val="010000"/>
                </a:solidFill>
              </a:defRPr>
            </a:lvl4pPr>
            <a:lvl5pPr marL="648000" indent="-216000">
              <a:spcBef>
                <a:spcPts val="0"/>
              </a:spcBef>
              <a:buClr>
                <a:schemeClr val="tx2"/>
              </a:buClr>
              <a:buFont typeface="Calibri" pitchFamily="34" charset="0"/>
              <a:buChar char="•"/>
              <a:defRPr sz="1600">
                <a:solidFill>
                  <a:srgbClr val="010000"/>
                </a:solidFill>
              </a:defRPr>
            </a:lvl5pPr>
          </a:lstStyle>
          <a:p>
            <a:pPr lvl="0"/>
            <a:r>
              <a:rPr lang="en-US" dirty="0"/>
              <a:t>Click here to Insert Object</a:t>
            </a:r>
          </a:p>
        </p:txBody>
      </p:sp>
      <p:sp>
        <p:nvSpPr>
          <p:cNvPr id="7" name="Content Placeholder 18"/>
          <p:cNvSpPr>
            <a:spLocks noGrp="1"/>
          </p:cNvSpPr>
          <p:nvPr>
            <p:ph sz="quarter" idx="18" hasCustomPrompt="1"/>
          </p:nvPr>
        </p:nvSpPr>
        <p:spPr>
          <a:xfrm>
            <a:off x="4709800" y="2024200"/>
            <a:ext cx="3780000" cy="4140000"/>
          </a:xfrm>
          <a:prstGeom prst="rect">
            <a:avLst/>
          </a:prstGeom>
        </p:spPr>
        <p:txBody>
          <a:bodyPr lIns="0" tIns="0" rIns="0" bIns="0">
            <a:noAutofit/>
          </a:bodyPr>
          <a:lstStyle>
            <a:lvl1pPr marL="0" marR="0" indent="0" algn="l" defTabSz="457200" rtl="0" eaLnBrk="1" fontAlgn="auto" latinLnBrk="0" hangingPunct="1">
              <a:lnSpc>
                <a:spcPct val="100000"/>
              </a:lnSpc>
              <a:spcBef>
                <a:spcPts val="600"/>
              </a:spcBef>
              <a:spcAft>
                <a:spcPts val="0"/>
              </a:spcAft>
              <a:buClrTx/>
              <a:buSzTx/>
              <a:buFont typeface="Arial"/>
              <a:buNone/>
              <a:tabLst/>
              <a:defRPr sz="1600" b="1">
                <a:solidFill>
                  <a:schemeClr val="tx1"/>
                </a:solidFill>
                <a:latin typeface="Arial" pitchFamily="34" charset="0"/>
                <a:cs typeface="Arial" pitchFamily="34" charset="0"/>
              </a:defRPr>
            </a:lvl1pPr>
            <a:lvl2pPr marL="0" indent="0">
              <a:spcBef>
                <a:spcPts val="600"/>
              </a:spcBef>
              <a:buNone/>
              <a:defRPr sz="1600">
                <a:solidFill>
                  <a:srgbClr val="010000"/>
                </a:solidFill>
                <a:latin typeface="Arial" pitchFamily="34" charset="0"/>
                <a:cs typeface="Arial" pitchFamily="34" charset="0"/>
              </a:defRPr>
            </a:lvl2pPr>
            <a:lvl3pPr marL="216000" indent="-216000">
              <a:spcBef>
                <a:spcPts val="600"/>
              </a:spcBef>
              <a:buClr>
                <a:schemeClr val="tx2"/>
              </a:buClr>
              <a:buFont typeface="Lucida Grande"/>
              <a:buChar char="&gt;"/>
              <a:defRPr sz="1600">
                <a:solidFill>
                  <a:srgbClr val="010000"/>
                </a:solidFill>
              </a:defRPr>
            </a:lvl3pPr>
            <a:lvl4pPr marL="432000" indent="-216000">
              <a:spcBef>
                <a:spcPts val="0"/>
              </a:spcBef>
              <a:buClr>
                <a:schemeClr val="tx2"/>
              </a:buClr>
              <a:buFont typeface="Arial" pitchFamily="34" charset="0"/>
              <a:buChar char="–"/>
              <a:defRPr sz="1600">
                <a:solidFill>
                  <a:srgbClr val="010000"/>
                </a:solidFill>
              </a:defRPr>
            </a:lvl4pPr>
            <a:lvl5pPr marL="648000" indent="-216000">
              <a:spcBef>
                <a:spcPts val="0"/>
              </a:spcBef>
              <a:buClr>
                <a:schemeClr val="tx2"/>
              </a:buClr>
              <a:buFont typeface="Calibri" pitchFamily="34" charset="0"/>
              <a:buChar char="•"/>
              <a:defRPr sz="1600">
                <a:solidFill>
                  <a:srgbClr val="010000"/>
                </a:solidFill>
              </a:defRPr>
            </a:lvl5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en-US" dirty="0"/>
              <a:t>Click here to Insert Object</a:t>
            </a:r>
          </a:p>
          <a:p>
            <a:pPr lvl="0"/>
            <a:endParaRPr lang="en-US" dirty="0"/>
          </a:p>
        </p:txBody>
      </p:sp>
      <p:sp>
        <p:nvSpPr>
          <p:cNvPr id="10" name="Text Placeholder 10"/>
          <p:cNvSpPr>
            <a:spLocks noGrp="1"/>
          </p:cNvSpPr>
          <p:nvPr>
            <p:ph type="body" sz="quarter" idx="19" hasCustomPrompt="1"/>
          </p:nvPr>
        </p:nvSpPr>
        <p:spPr>
          <a:xfrm>
            <a:off x="654200" y="1562600"/>
            <a:ext cx="3780000" cy="360000"/>
          </a:xfrm>
          <a:prstGeom prst="rect">
            <a:avLst/>
          </a:prstGeom>
        </p:spPr>
        <p:txBody>
          <a:bodyPr vert="horz" lIns="0" tIns="0" rIns="0" bIns="0"/>
          <a:lstStyle>
            <a:lvl1pPr algn="l">
              <a:buNone/>
              <a:defRPr sz="1600" b="1"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Picture Title</a:t>
            </a:r>
          </a:p>
        </p:txBody>
      </p:sp>
      <p:sp>
        <p:nvSpPr>
          <p:cNvPr id="11" name="Text Placeholder 10"/>
          <p:cNvSpPr>
            <a:spLocks noGrp="1"/>
          </p:cNvSpPr>
          <p:nvPr>
            <p:ph type="body" sz="quarter" idx="20" hasCustomPrompt="1"/>
          </p:nvPr>
        </p:nvSpPr>
        <p:spPr>
          <a:xfrm>
            <a:off x="4709800" y="1562600"/>
            <a:ext cx="3780000" cy="360000"/>
          </a:xfrm>
          <a:prstGeom prst="rect">
            <a:avLst/>
          </a:prstGeom>
        </p:spPr>
        <p:txBody>
          <a:bodyPr vert="horz" lIns="0" tIns="0" rIns="0" bIns="0"/>
          <a:lstStyle>
            <a:lvl1pPr algn="l">
              <a:buNone/>
              <a:defRPr sz="1600" b="1"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Picture Title</a:t>
            </a:r>
          </a:p>
        </p:txBody>
      </p:sp>
      <p:pic>
        <p:nvPicPr>
          <p:cNvPr id="13" name="Picture 12"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654200" y="1077143"/>
            <a:ext cx="7835600" cy="360000"/>
          </a:xfrm>
          <a:prstGeom prst="rect">
            <a:avLst/>
          </a:prstGeom>
        </p:spPr>
        <p:txBody>
          <a:bodyPr vert="horz" lIns="0" tIns="0" rIns="0" bIns="0"/>
          <a:lstStyle>
            <a:lvl1pPr algn="l">
              <a:buNone/>
              <a:defRPr sz="1800" b="1" baseline="0">
                <a:solidFill>
                  <a:srgbClr val="E37222"/>
                </a:solidFill>
              </a:defRPr>
            </a:lvl1pPr>
            <a:lvl2pPr>
              <a:buNone/>
              <a:defRPr sz="5400" b="1"/>
            </a:lvl2pPr>
            <a:lvl3pPr>
              <a:buNone/>
              <a:defRPr sz="5400" b="1"/>
            </a:lvl3pPr>
            <a:lvl4pPr>
              <a:buNone/>
              <a:defRPr sz="5400" b="1"/>
            </a:lvl4pPr>
            <a:lvl5pPr>
              <a:buNone/>
              <a:defRPr sz="5400" b="1"/>
            </a:lvl5pPr>
          </a:lstStyle>
          <a:p>
            <a:pPr lvl="0"/>
            <a:r>
              <a:rPr lang="en-US" dirty="0"/>
              <a:t>Page Title</a:t>
            </a:r>
          </a:p>
        </p:txBody>
      </p:sp>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8"/>
          <p:cNvSpPr>
            <a:spLocks noGrp="1"/>
          </p:cNvSpPr>
          <p:nvPr>
            <p:ph sz="quarter" idx="20"/>
          </p:nvPr>
        </p:nvSpPr>
        <p:spPr>
          <a:xfrm>
            <a:off x="654200" y="1592400"/>
            <a:ext cx="5148000" cy="4608000"/>
          </a:xfrm>
          <a:prstGeom prst="rect">
            <a:avLst/>
          </a:prstGeom>
        </p:spPr>
        <p:txBody>
          <a:bodyPr lIns="0" tIns="0" rIns="0" bIns="0">
            <a:noAutofit/>
          </a:bodyPr>
          <a:lstStyle>
            <a:lvl1pPr marL="0" indent="0">
              <a:spcBef>
                <a:spcPts val="600"/>
              </a:spcBef>
              <a:buNone/>
              <a:defRPr sz="1600" b="1">
                <a:solidFill>
                  <a:schemeClr val="tx1"/>
                </a:solidFill>
                <a:latin typeface="Arial" pitchFamily="34" charset="0"/>
                <a:cs typeface="Arial" pitchFamily="34" charset="0"/>
              </a:defRPr>
            </a:lvl1pPr>
            <a:lvl2pPr marL="0" indent="0">
              <a:spcBef>
                <a:spcPts val="600"/>
              </a:spcBef>
              <a:buNone/>
              <a:defRPr sz="1600">
                <a:solidFill>
                  <a:srgbClr val="010000"/>
                </a:solidFill>
                <a:latin typeface="Arial" pitchFamily="34" charset="0"/>
                <a:cs typeface="Arial" pitchFamily="34" charset="0"/>
              </a:defRPr>
            </a:lvl2pPr>
            <a:lvl3pPr marL="216000" indent="-216000">
              <a:spcBef>
                <a:spcPts val="600"/>
              </a:spcBef>
              <a:buClr>
                <a:schemeClr val="tx2"/>
              </a:buClr>
              <a:buFont typeface="Lucida Grande"/>
              <a:buChar char="&gt;"/>
              <a:defRPr sz="1600">
                <a:solidFill>
                  <a:srgbClr val="010000"/>
                </a:solidFill>
              </a:defRPr>
            </a:lvl3pPr>
            <a:lvl4pPr marL="432000" indent="-216000">
              <a:spcBef>
                <a:spcPts val="0"/>
              </a:spcBef>
              <a:buClr>
                <a:schemeClr val="tx2"/>
              </a:buClr>
              <a:buFont typeface="Arial" pitchFamily="34" charset="0"/>
              <a:buChar char="–"/>
              <a:defRPr sz="1600">
                <a:solidFill>
                  <a:srgbClr val="010000"/>
                </a:solidFill>
              </a:defRPr>
            </a:lvl4pPr>
            <a:lvl5pPr marL="648000" indent="-216000">
              <a:spcBef>
                <a:spcPts val="0"/>
              </a:spcBef>
              <a:buClr>
                <a:schemeClr val="tx2"/>
              </a:buClr>
              <a:buFont typeface="Calibri" pitchFamily="34" charset="0"/>
              <a:buChar char="•"/>
              <a:defRPr sz="1600">
                <a:solidFill>
                  <a:srgbClr val="010000"/>
                </a:solidFill>
              </a:defRPr>
            </a:lvl5pPr>
          </a:lstStyle>
          <a:p>
            <a:pPr lvl="0"/>
            <a:endParaRPr lang="en-US" dirty="0"/>
          </a:p>
        </p:txBody>
      </p:sp>
      <p:sp>
        <p:nvSpPr>
          <p:cNvPr id="15" name="Picture Placeholder 14"/>
          <p:cNvSpPr>
            <a:spLocks noGrp="1"/>
          </p:cNvSpPr>
          <p:nvPr>
            <p:ph type="pic" sz="quarter" idx="21"/>
          </p:nvPr>
        </p:nvSpPr>
        <p:spPr>
          <a:xfrm>
            <a:off x="5969800" y="1592263"/>
            <a:ext cx="2520000" cy="1938337"/>
          </a:xfrm>
          <a:prstGeom prst="rect">
            <a:avLst/>
          </a:prstGeom>
        </p:spPr>
        <p:txBody>
          <a:bodyPr vert="horz"/>
          <a:lstStyle>
            <a:lvl1pPr algn="ctr">
              <a:buNone/>
              <a:defRPr sz="2000"/>
            </a:lvl1pPr>
          </a:lstStyle>
          <a:p>
            <a:endParaRPr lang="en-US" dirty="0"/>
          </a:p>
        </p:txBody>
      </p:sp>
      <p:pic>
        <p:nvPicPr>
          <p:cNvPr id="9" name="Picture 8"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Text Placeholder 10"/>
          <p:cNvSpPr>
            <a:spLocks noGrp="1"/>
          </p:cNvSpPr>
          <p:nvPr>
            <p:ph type="body" sz="quarter" idx="12" hasCustomPrompt="1"/>
          </p:nvPr>
        </p:nvSpPr>
        <p:spPr>
          <a:xfrm>
            <a:off x="654200" y="602843"/>
            <a:ext cx="3105000" cy="288000"/>
          </a:xfrm>
          <a:prstGeom prst="rect">
            <a:avLst/>
          </a:prstGeom>
        </p:spPr>
        <p:txBody>
          <a:bodyPr vert="horz" lIns="0" tIns="0" rIns="0" bIns="0"/>
          <a:lstStyle>
            <a:lvl1pPr algn="l">
              <a:buNone/>
              <a:defRPr sz="1100" b="0" baseline="0">
                <a:solidFill>
                  <a:srgbClr val="32465C"/>
                </a:solidFill>
              </a:defRPr>
            </a:lvl1pPr>
            <a:lvl2pPr>
              <a:buNone/>
              <a:defRPr sz="5400" b="1"/>
            </a:lvl2pPr>
            <a:lvl3pPr>
              <a:buNone/>
              <a:defRPr sz="5400" b="1"/>
            </a:lvl3pPr>
            <a:lvl4pPr>
              <a:buNone/>
              <a:defRPr sz="5400" b="1"/>
            </a:lvl4pPr>
            <a:lvl5pPr>
              <a:buNone/>
              <a:defRPr sz="5400" b="1"/>
            </a:lvl5pPr>
          </a:lstStyle>
          <a:p>
            <a:pPr lvl="0"/>
            <a:r>
              <a:rPr lang="en-US" dirty="0"/>
              <a:t>Insert here Presentation or Section Title</a:t>
            </a:r>
          </a:p>
        </p:txBody>
      </p:sp>
      <p:sp>
        <p:nvSpPr>
          <p:cNvPr id="5" name="TextBox 4"/>
          <p:cNvSpPr txBox="1"/>
          <p:nvPr userDrawn="1"/>
        </p:nvSpPr>
        <p:spPr>
          <a:xfrm>
            <a:off x="6624867" y="602843"/>
            <a:ext cx="1871133" cy="169277"/>
          </a:xfrm>
          <a:prstGeom prst="rect">
            <a:avLst/>
          </a:prstGeom>
          <a:noFill/>
        </p:spPr>
        <p:txBody>
          <a:bodyPr wrap="square" lIns="0" tIns="0" rIns="0" bIns="0" rtlCol="0">
            <a:spAutoFit/>
          </a:bodyPr>
          <a:lstStyle/>
          <a:p>
            <a:pPr algn="r"/>
            <a:fld id="{FFEB0AE1-1BDE-8947-BF2F-D36D8E3D2943}" type="slidenum">
              <a:rPr lang="en-US" sz="1100" smtClean="0"/>
              <a:pPr algn="r"/>
              <a:t>‹#›</a:t>
            </a:fld>
            <a:endParaRPr lang="en-US" sz="1100" dirty="0"/>
          </a:p>
        </p:txBody>
      </p:sp>
      <p:cxnSp>
        <p:nvCxnSpPr>
          <p:cNvPr id="6" name="Straight Connector 5"/>
          <p:cNvCxnSpPr/>
          <p:nvPr userDrawn="1"/>
        </p:nvCxnSpPr>
        <p:spPr>
          <a:xfrm>
            <a:off x="648000" y="890843"/>
            <a:ext cx="7848000" cy="1588"/>
          </a:xfrm>
          <a:prstGeom prst="line">
            <a:avLst/>
          </a:prstGeom>
          <a:ln w="12700">
            <a:solidFill>
              <a:srgbClr val="32465C"/>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14"/>
          <p:cNvSpPr>
            <a:spLocks noGrp="1"/>
          </p:cNvSpPr>
          <p:nvPr>
            <p:ph type="pic" sz="quarter" idx="21"/>
          </p:nvPr>
        </p:nvSpPr>
        <p:spPr>
          <a:xfrm>
            <a:off x="654200" y="1077143"/>
            <a:ext cx="7835600" cy="5272857"/>
          </a:xfrm>
          <a:prstGeom prst="rect">
            <a:avLst/>
          </a:prstGeom>
        </p:spPr>
        <p:txBody>
          <a:bodyPr vert="horz"/>
          <a:lstStyle>
            <a:lvl1pPr algn="ctr">
              <a:buNone/>
              <a:defRPr sz="2000"/>
            </a:lvl1pPr>
          </a:lstStyle>
          <a:p>
            <a:endParaRPr lang="en-US" dirty="0"/>
          </a:p>
        </p:txBody>
      </p:sp>
      <p:pic>
        <p:nvPicPr>
          <p:cNvPr id="7" name="Picture 6" descr="Untitled-5.png"/>
          <p:cNvPicPr>
            <a:picLocks noChangeAspect="1"/>
          </p:cNvPicPr>
          <p:nvPr userDrawn="1"/>
        </p:nvPicPr>
        <p:blipFill>
          <a:blip r:embed="rId2"/>
          <a:srcRect l="11503"/>
          <a:stretch>
            <a:fillRect/>
          </a:stretch>
        </p:blipFill>
        <p:spPr>
          <a:xfrm>
            <a:off x="-31631" y="6569142"/>
            <a:ext cx="8095669" cy="2988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32465C"/>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648000" y="2792839"/>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648000" y="4062883"/>
            <a:ext cx="7848000" cy="1588"/>
          </a:xfrm>
          <a:prstGeom prst="line">
            <a:avLst/>
          </a:prstGeom>
          <a:ln w="19050">
            <a:solidFill>
              <a:srgbClr val="E37222"/>
            </a:solidFill>
          </a:ln>
          <a:effectLst/>
        </p:spPr>
        <p:style>
          <a:lnRef idx="2">
            <a:schemeClr val="accent1"/>
          </a:lnRef>
          <a:fillRef idx="0">
            <a:schemeClr val="accent1"/>
          </a:fillRef>
          <a:effectRef idx="1">
            <a:schemeClr val="accent1"/>
          </a:effectRef>
          <a:fontRef idx="minor">
            <a:schemeClr val="tx1"/>
          </a:fontRef>
        </p:style>
      </p:cxnSp>
      <p:pic>
        <p:nvPicPr>
          <p:cNvPr id="8" name="Picture 7" descr="Bahri_LOGO_REV.png"/>
          <p:cNvPicPr>
            <a:picLocks noChangeAspect="1"/>
          </p:cNvPicPr>
          <p:nvPr userDrawn="1"/>
        </p:nvPicPr>
        <p:blipFill>
          <a:blip r:embed="rId2"/>
          <a:stretch>
            <a:fillRect/>
          </a:stretch>
        </p:blipFill>
        <p:spPr>
          <a:xfrm>
            <a:off x="6089634" y="5918200"/>
            <a:ext cx="2412000" cy="429724"/>
          </a:xfrm>
          <a:prstGeom prst="rect">
            <a:avLst/>
          </a:prstGeom>
        </p:spPr>
      </p:pic>
      <p:sp>
        <p:nvSpPr>
          <p:cNvPr id="9" name="TextBox 8"/>
          <p:cNvSpPr txBox="1"/>
          <p:nvPr userDrawn="1"/>
        </p:nvSpPr>
        <p:spPr>
          <a:xfrm>
            <a:off x="648000" y="3220906"/>
            <a:ext cx="7853634" cy="415498"/>
          </a:xfrm>
          <a:prstGeom prst="rect">
            <a:avLst/>
          </a:prstGeom>
          <a:noFill/>
        </p:spPr>
        <p:txBody>
          <a:bodyPr wrap="square" lIns="0" tIns="0" rIns="0" bIns="0" rtlCol="0" anchor="ctr"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700" dirty="0">
                <a:solidFill>
                  <a:schemeClr val="tx2"/>
                </a:solidFill>
              </a:rPr>
              <a:t>Thank You</a:t>
            </a:r>
          </a:p>
        </p:txBody>
      </p:sp>
      <p:sp>
        <p:nvSpPr>
          <p:cNvPr id="10" name="TextBox 9"/>
          <p:cNvSpPr txBox="1"/>
          <p:nvPr userDrawn="1"/>
        </p:nvSpPr>
        <p:spPr>
          <a:xfrm>
            <a:off x="654200" y="602843"/>
            <a:ext cx="2044400" cy="184666"/>
          </a:xfrm>
          <a:prstGeom prst="rect">
            <a:avLst/>
          </a:prstGeom>
          <a:noFill/>
        </p:spPr>
        <p:txBody>
          <a:bodyPr wrap="square" lIns="0" tIns="0" rIns="0" bIns="0" rtlCol="0">
            <a:spAutoFit/>
          </a:bodyPr>
          <a:lstStyle/>
          <a:p>
            <a:r>
              <a:rPr lang="en-US" sz="1200" dirty="0">
                <a:solidFill>
                  <a:schemeClr val="tx2"/>
                </a:solidFill>
              </a:rPr>
              <a:t>www.bahri.sa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5" r:id="rId5"/>
    <p:sldLayoutId id="2147483656" r:id="rId6"/>
    <p:sldLayoutId id="2147483657" r:id="rId7"/>
    <p:sldLayoutId id="2147483658" r:id="rId8"/>
    <p:sldLayoutId id="2147483654"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6"/>
            <a:ext cx="78867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281955" y="6423497"/>
            <a:ext cx="233396"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dirty="0"/>
          </a:p>
        </p:txBody>
      </p:sp>
    </p:spTree>
    <p:extLst>
      <p:ext uri="{BB962C8B-B14F-4D97-AF65-F5344CB8AC3E}">
        <p14:creationId xmlns:p14="http://schemas.microsoft.com/office/powerpoint/2010/main" val="41997696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ontserrat Semi Bold" panose="00000700000000000000" pitchFamily="50" charset="0"/>
          <a:ea typeface="Montserrat Semi Bold" panose="00000700000000000000" pitchFamily="50" charset="0"/>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ontserrat Light" panose="00000400000000000000" pitchFamily="50" charset="0"/>
          <a:ea typeface="+mj-ea"/>
          <a:cs typeface="+mj-cs"/>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ontserrat Light" panose="00000400000000000000" pitchFamily="50" charset="0"/>
          <a:ea typeface="+mj-ea"/>
          <a:cs typeface="+mj-cs"/>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ontserrat Light" panose="00000400000000000000" pitchFamily="50" charset="0"/>
          <a:ea typeface="+mj-ea"/>
          <a:cs typeface="+mj-cs"/>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ontserrat Light" panose="00000400000000000000" pitchFamily="50" charset="0"/>
          <a:ea typeface="+mj-ea"/>
          <a:cs typeface="+mj-cs"/>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ontserrat Light" panose="00000400000000000000" pitchFamily="50" charset="0"/>
          <a:ea typeface="+mj-ea"/>
          <a:cs typeface="+mj-cs"/>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a:extLst>
              <a:ext uri="{FF2B5EF4-FFF2-40B4-BE49-F238E27FC236}">
                <a16:creationId xmlns:a16="http://schemas.microsoft.com/office/drawing/2014/main" id="{AA405306-FB95-4783-8D67-E776343CAA92}"/>
              </a:ext>
            </a:extLst>
          </p:cNvPr>
          <p:cNvSpPr>
            <a:spLocks/>
          </p:cNvSpPr>
          <p:nvPr/>
        </p:nvSpPr>
        <p:spPr bwMode="auto">
          <a:xfrm>
            <a:off x="0" y="932890"/>
            <a:ext cx="9144000" cy="4993622"/>
          </a:xfrm>
          <a:custGeom>
            <a:avLst/>
            <a:gdLst>
              <a:gd name="T0" fmla="*/ 0 w 10058400"/>
              <a:gd name="T1" fmla="*/ 5658929 h 5659120"/>
              <a:gd name="T2" fmla="*/ 10058399 w 10058400"/>
              <a:gd name="T3" fmla="*/ 5658929 h 5659120"/>
              <a:gd name="T4" fmla="*/ 10058399 w 10058400"/>
              <a:gd name="T5" fmla="*/ 0 h 5659120"/>
              <a:gd name="T6" fmla="*/ 0 w 10058400"/>
              <a:gd name="T7" fmla="*/ 0 h 5659120"/>
              <a:gd name="T8" fmla="*/ 0 w 10058400"/>
              <a:gd name="T9" fmla="*/ 5658929 h 5659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0" h="5659120">
                <a:moveTo>
                  <a:pt x="0" y="5658611"/>
                </a:moveTo>
                <a:lnTo>
                  <a:pt x="10058399" y="5658611"/>
                </a:lnTo>
                <a:lnTo>
                  <a:pt x="10058399" y="0"/>
                </a:lnTo>
                <a:lnTo>
                  <a:pt x="0" y="0"/>
                </a:lnTo>
                <a:lnTo>
                  <a:pt x="0" y="56586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sz="1588" dirty="0"/>
          </a:p>
        </p:txBody>
      </p:sp>
      <p:sp>
        <p:nvSpPr>
          <p:cNvPr id="2" name="Holder 2">
            <a:extLst>
              <a:ext uri="{FF2B5EF4-FFF2-40B4-BE49-F238E27FC236}">
                <a16:creationId xmlns:a16="http://schemas.microsoft.com/office/drawing/2014/main" id="{7B940416-5325-498E-B081-54DE955090E3}"/>
              </a:ext>
            </a:extLst>
          </p:cNvPr>
          <p:cNvSpPr>
            <a:spLocks noGrp="1"/>
          </p:cNvSpPr>
          <p:nvPr>
            <p:ph type="title"/>
          </p:nvPr>
        </p:nvSpPr>
        <p:spPr>
          <a:xfrm>
            <a:off x="359353" y="1032343"/>
            <a:ext cx="8425295" cy="377026"/>
          </a:xfrm>
          <a:prstGeom prst="rect">
            <a:avLst/>
          </a:prstGeom>
        </p:spPr>
        <p:txBody>
          <a:bodyPr wrap="square" lIns="0" tIns="0" rIns="0" bIns="0">
            <a:spAutoFit/>
          </a:bodyPr>
          <a:lstStyle>
            <a:lvl1pPr>
              <a:defRPr sz="2450" b="0" i="0">
                <a:solidFill>
                  <a:srgbClr val="F46F20"/>
                </a:solidFill>
                <a:latin typeface="Arial"/>
                <a:cs typeface="Arial"/>
              </a:defRPr>
            </a:lvl1pPr>
          </a:lstStyle>
          <a:p>
            <a:endParaRPr/>
          </a:p>
        </p:txBody>
      </p:sp>
      <p:sp>
        <p:nvSpPr>
          <p:cNvPr id="1028" name="Holder 3">
            <a:extLst>
              <a:ext uri="{FF2B5EF4-FFF2-40B4-BE49-F238E27FC236}">
                <a16:creationId xmlns:a16="http://schemas.microsoft.com/office/drawing/2014/main" id="{256052BB-60AC-4DCA-8F9A-FB35C4AAF561}"/>
              </a:ext>
            </a:extLst>
          </p:cNvPr>
          <p:cNvSpPr>
            <a:spLocks noGrp="1"/>
          </p:cNvSpPr>
          <p:nvPr>
            <p:ph type="body" idx="1"/>
          </p:nvPr>
        </p:nvSpPr>
        <p:spPr bwMode="auto">
          <a:xfrm>
            <a:off x="12989" y="2017059"/>
            <a:ext cx="9118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FDE1B039-051F-468C-8DE0-247DA5A6A8B4}"/>
              </a:ext>
            </a:extLst>
          </p:cNvPr>
          <p:cNvSpPr>
            <a:spLocks noGrp="1"/>
          </p:cNvSpPr>
          <p:nvPr>
            <p:ph type="ftr" sz="quarter" idx="5"/>
          </p:nvPr>
        </p:nvSpPr>
        <p:spPr>
          <a:xfrm>
            <a:off x="3108614" y="6377549"/>
            <a:ext cx="2926773" cy="276999"/>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cs typeface="+mn-cs"/>
              </a:defRPr>
            </a:lvl1pPr>
          </a:lstStyle>
          <a:p>
            <a:pPr>
              <a:defRPr/>
            </a:pPr>
            <a:endParaRPr dirty="0"/>
          </a:p>
        </p:txBody>
      </p:sp>
      <p:sp>
        <p:nvSpPr>
          <p:cNvPr id="5" name="Holder 5">
            <a:extLst>
              <a:ext uri="{FF2B5EF4-FFF2-40B4-BE49-F238E27FC236}">
                <a16:creationId xmlns:a16="http://schemas.microsoft.com/office/drawing/2014/main" id="{C2704D71-FA5B-4CA8-9B0F-FFEF3874CAB9}"/>
              </a:ext>
            </a:extLst>
          </p:cNvPr>
          <p:cNvSpPr>
            <a:spLocks noGrp="1"/>
          </p:cNvSpPr>
          <p:nvPr>
            <p:ph type="dt" sz="half" idx="6"/>
          </p:nvPr>
        </p:nvSpPr>
        <p:spPr>
          <a:xfrm>
            <a:off x="457490" y="6377549"/>
            <a:ext cx="2102715" cy="276999"/>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cs typeface="+mn-cs"/>
              </a:defRPr>
            </a:lvl1pPr>
          </a:lstStyle>
          <a:p>
            <a:pPr>
              <a:defRPr/>
            </a:pPr>
            <a:fld id="{0450BA25-44DF-46CD-BDAB-C6B5CE3E1675}" type="datetimeFigureOut">
              <a:rPr lang="en-US"/>
              <a:pPr>
                <a:defRPr/>
              </a:pPr>
              <a:t>11/28/2018</a:t>
            </a:fld>
            <a:endParaRPr lang="en-US" dirty="0"/>
          </a:p>
        </p:txBody>
      </p:sp>
      <p:sp>
        <p:nvSpPr>
          <p:cNvPr id="6" name="Holder 6">
            <a:extLst>
              <a:ext uri="{FF2B5EF4-FFF2-40B4-BE49-F238E27FC236}">
                <a16:creationId xmlns:a16="http://schemas.microsoft.com/office/drawing/2014/main" id="{C4139AA6-D7D7-440A-B168-D337E1E16862}"/>
              </a:ext>
            </a:extLst>
          </p:cNvPr>
          <p:cNvSpPr>
            <a:spLocks noGrp="1"/>
          </p:cNvSpPr>
          <p:nvPr>
            <p:ph type="sldNum" sz="quarter" idx="7"/>
          </p:nvPr>
        </p:nvSpPr>
        <p:spPr>
          <a:xfrm>
            <a:off x="6583796" y="6377549"/>
            <a:ext cx="2102716" cy="276999"/>
          </a:xfrm>
          <a:prstGeom prst="rect">
            <a:avLst/>
          </a:prstGeom>
        </p:spPr>
        <p:txBody>
          <a:bodyPr vert="horz" wrap="square" lIns="0" tIns="0" rIns="0" bIns="0" numCol="1" anchor="t" anchorCtr="0" compatLnSpc="1">
            <a:prstTxWarp prst="textNoShape">
              <a:avLst/>
            </a:prstTxWarp>
            <a:spAutoFit/>
          </a:bodyPr>
          <a:lstStyle>
            <a:lvl1pPr algn="r" eaLnBrk="1" hangingPunct="1">
              <a:defRPr smtClean="0">
                <a:solidFill>
                  <a:srgbClr val="898989"/>
                </a:solidFill>
              </a:defRPr>
            </a:lvl1pPr>
          </a:lstStyle>
          <a:p>
            <a:pPr>
              <a:defRPr/>
            </a:pPr>
            <a:fld id="{6A038153-97BF-4879-8B2A-2F832BB6C158}" type="slidenum">
              <a:rPr lang="en-US" altLang="en-US"/>
              <a:pPr>
                <a:defRPr/>
              </a:pPr>
              <a:t>‹#›</a:t>
            </a:fld>
            <a:endParaRPr lang="en-US" altLang="en-US" dirty="0"/>
          </a:p>
        </p:txBody>
      </p:sp>
    </p:spTree>
    <p:extLst>
      <p:ext uri="{BB962C8B-B14F-4D97-AF65-F5344CB8AC3E}">
        <p14:creationId xmlns:p14="http://schemas.microsoft.com/office/powerpoint/2010/main" val="11117245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03433" algn="ctr" rtl="0" eaLnBrk="0" fontAlgn="base" hangingPunct="0">
        <a:spcBef>
          <a:spcPct val="0"/>
        </a:spcBef>
        <a:spcAft>
          <a:spcPct val="0"/>
        </a:spcAft>
        <a:defRPr>
          <a:solidFill>
            <a:schemeClr val="tx2"/>
          </a:solidFill>
          <a:latin typeface="Calibri" panose="020F0502020204030204" pitchFamily="34" charset="0"/>
        </a:defRPr>
      </a:lvl6pPr>
      <a:lvl7pPr marL="806867" algn="ctr" rtl="0" eaLnBrk="0" fontAlgn="base" hangingPunct="0">
        <a:spcBef>
          <a:spcPct val="0"/>
        </a:spcBef>
        <a:spcAft>
          <a:spcPct val="0"/>
        </a:spcAft>
        <a:defRPr>
          <a:solidFill>
            <a:schemeClr val="tx2"/>
          </a:solidFill>
          <a:latin typeface="Calibri" panose="020F0502020204030204" pitchFamily="34" charset="0"/>
        </a:defRPr>
      </a:lvl7pPr>
      <a:lvl8pPr marL="1210300" algn="ctr" rtl="0" eaLnBrk="0" fontAlgn="base" hangingPunct="0">
        <a:spcBef>
          <a:spcPct val="0"/>
        </a:spcBef>
        <a:spcAft>
          <a:spcPct val="0"/>
        </a:spcAft>
        <a:defRPr>
          <a:solidFill>
            <a:schemeClr val="tx2"/>
          </a:solidFill>
          <a:latin typeface="Calibri" panose="020F0502020204030204" pitchFamily="34" charset="0"/>
        </a:defRPr>
      </a:lvl8pPr>
      <a:lvl9pPr marL="1613733"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3433" algn="l" rtl="0" eaLnBrk="0" fontAlgn="base" hangingPunct="0">
        <a:spcBef>
          <a:spcPct val="20000"/>
        </a:spcBef>
        <a:spcAft>
          <a:spcPct val="0"/>
        </a:spcAft>
        <a:defRPr>
          <a:solidFill>
            <a:schemeClr val="tx1"/>
          </a:solidFill>
          <a:latin typeface="+mn-lt"/>
          <a:ea typeface="+mn-ea"/>
          <a:cs typeface="+mn-cs"/>
        </a:defRPr>
      </a:lvl2pPr>
      <a:lvl3pPr marL="806867" algn="l" rtl="0" eaLnBrk="0" fontAlgn="base" hangingPunct="0">
        <a:spcBef>
          <a:spcPct val="20000"/>
        </a:spcBef>
        <a:spcAft>
          <a:spcPct val="0"/>
        </a:spcAft>
        <a:defRPr>
          <a:solidFill>
            <a:schemeClr val="tx1"/>
          </a:solidFill>
          <a:latin typeface="+mn-lt"/>
          <a:ea typeface="+mn-ea"/>
          <a:cs typeface="+mn-cs"/>
        </a:defRPr>
      </a:lvl3pPr>
      <a:lvl4pPr marL="1210300" algn="l" rtl="0" eaLnBrk="0" fontAlgn="base" hangingPunct="0">
        <a:spcBef>
          <a:spcPct val="20000"/>
        </a:spcBef>
        <a:spcAft>
          <a:spcPct val="0"/>
        </a:spcAft>
        <a:defRPr>
          <a:solidFill>
            <a:schemeClr val="tx1"/>
          </a:solidFill>
          <a:latin typeface="+mn-lt"/>
          <a:ea typeface="+mn-ea"/>
          <a:cs typeface="+mn-cs"/>
        </a:defRPr>
      </a:lvl4pPr>
      <a:lvl5pPr marL="1613733" algn="l" rtl="0" eaLnBrk="0" fontAlgn="base" hangingPunct="0">
        <a:spcBef>
          <a:spcPct val="20000"/>
        </a:spcBef>
        <a:spcAft>
          <a:spcPct val="0"/>
        </a:spcAft>
        <a:defRPr>
          <a:solidFill>
            <a:schemeClr val="tx1"/>
          </a:solidFill>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SECURITY – OWNERS PERSPECTIVE </a:t>
            </a:r>
          </a:p>
        </p:txBody>
      </p:sp>
      <p:sp>
        <p:nvSpPr>
          <p:cNvPr id="7" name="Text Placeholder 6"/>
          <p:cNvSpPr>
            <a:spLocks noGrp="1"/>
          </p:cNvSpPr>
          <p:nvPr>
            <p:ph type="body" sz="quarter" idx="13"/>
          </p:nvPr>
        </p:nvSpPr>
        <p:spPr/>
        <p:txBody>
          <a:bodyPr/>
          <a:lstStyle/>
          <a:p>
            <a:r>
              <a:rPr lang="en-US" dirty="0"/>
              <a:t>MIEVOM 29</a:t>
            </a:r>
            <a:r>
              <a:rPr lang="en-US" baseline="30000" dirty="0"/>
              <a:t>TH</a:t>
            </a:r>
            <a:r>
              <a:rPr lang="en-US" dirty="0"/>
              <a:t> NOVEMBER 2018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279918"/>
            <a:ext cx="7742454" cy="610925"/>
          </a:xfrm>
        </p:spPr>
        <p:txBody>
          <a:bodyPr/>
          <a:lstStyle/>
          <a:p>
            <a:r>
              <a:rPr lang="en-US" sz="3600" b="1" dirty="0">
                <a:solidFill>
                  <a:srgbClr val="E37222"/>
                </a:solidFill>
              </a:rPr>
              <a:t>OUR EXPERIENCE</a:t>
            </a:r>
          </a:p>
        </p:txBody>
      </p:sp>
      <p:sp>
        <p:nvSpPr>
          <p:cNvPr id="4" name="Text Placeholder 3"/>
          <p:cNvSpPr>
            <a:spLocks noGrp="1"/>
          </p:cNvSpPr>
          <p:nvPr>
            <p:ph type="body" sz="quarter" idx="14"/>
          </p:nvPr>
        </p:nvSpPr>
        <p:spPr/>
        <p:txBody>
          <a:bodyPr vert="horz" lIns="0" tIns="0" rIns="0" bIns="0" anchor="t"/>
          <a:lstStyle/>
          <a:p>
            <a:pPr>
              <a:buFont typeface="Arial" panose="020B0604020202020204" pitchFamily="34" charset="0"/>
              <a:buChar char="•"/>
            </a:pPr>
            <a:r>
              <a:rPr lang="en-US" b="0" dirty="0">
                <a:solidFill>
                  <a:srgbClr val="32465C"/>
                </a:solidFill>
              </a:rPr>
              <a:t>Security was always complex, but it has become more complex in recent years </a:t>
            </a:r>
          </a:p>
          <a:p>
            <a:pPr>
              <a:buFont typeface="Arial" panose="020B0604020202020204" pitchFamily="34" charset="0"/>
              <a:buChar char="•"/>
            </a:pPr>
            <a:r>
              <a:rPr lang="en-US" b="0" dirty="0">
                <a:solidFill>
                  <a:srgbClr val="32465C"/>
                </a:solidFill>
              </a:rPr>
              <a:t>ISIS scare in Mediterranean, AQAP in GOA / BAM Straits, Abu Sayyaf, Boko Haram, Rohingya refugees in Andaman seas…the list goes on</a:t>
            </a:r>
          </a:p>
          <a:p>
            <a:pPr>
              <a:buFont typeface="Arial" panose="020B0604020202020204" pitchFamily="34" charset="0"/>
              <a:buChar char="•"/>
            </a:pPr>
            <a:r>
              <a:rPr lang="en-US" b="0" dirty="0">
                <a:solidFill>
                  <a:srgbClr val="32465C"/>
                </a:solidFill>
              </a:rPr>
              <a:t>Being a Saudi Company, we face unique challenges in the Red Sea – Yemen conflict </a:t>
            </a:r>
          </a:p>
          <a:p>
            <a:pPr>
              <a:buFont typeface="Arial" panose="020B0604020202020204" pitchFamily="34" charset="0"/>
              <a:buChar char="•"/>
            </a:pPr>
            <a:r>
              <a:rPr lang="en-US" b="0" dirty="0">
                <a:solidFill>
                  <a:srgbClr val="32465C"/>
                </a:solidFill>
              </a:rPr>
              <a:t>Our Ships trade world-wide so assessment has to be as per trading pattern</a:t>
            </a:r>
            <a:endParaRPr lang="en-US" b="0" dirty="0">
              <a:solidFill>
                <a:srgbClr val="32465C"/>
              </a:solidFill>
              <a:cs typeface="Arial"/>
            </a:endParaRPr>
          </a:p>
          <a:p>
            <a:pPr>
              <a:buFont typeface="Arial" panose="020B0604020202020204" pitchFamily="34" charset="0"/>
              <a:buChar char="•"/>
            </a:pPr>
            <a:r>
              <a:rPr lang="en-US" b="0" dirty="0">
                <a:solidFill>
                  <a:srgbClr val="32465C"/>
                </a:solidFill>
              </a:rPr>
              <a:t>New Port / New Country needs fresh assessment </a:t>
            </a:r>
            <a:endParaRPr lang="en-US" dirty="0"/>
          </a:p>
          <a:p>
            <a:pPr>
              <a:buFont typeface="Arial" panose="020B0604020202020204" pitchFamily="34" charset="0"/>
              <a:buChar char="•"/>
            </a:pPr>
            <a:r>
              <a:rPr lang="en-US" b="0" dirty="0">
                <a:solidFill>
                  <a:srgbClr val="32465C"/>
                </a:solidFill>
              </a:rPr>
              <a:t>Security threat is not static, as it keeps evolving in different forms</a:t>
            </a:r>
          </a:p>
          <a:p>
            <a:pPr>
              <a:buFont typeface="Arial" panose="020B0604020202020204" pitchFamily="34" charset="0"/>
              <a:buChar char="•"/>
            </a:pPr>
            <a:r>
              <a:rPr lang="en-US" b="0" dirty="0">
                <a:solidFill>
                  <a:srgbClr val="32465C"/>
                </a:solidFill>
              </a:rPr>
              <a:t>Many our ships were Saudi flagged. Until last year we could not carry armed guards</a:t>
            </a:r>
          </a:p>
          <a:p>
            <a:pPr>
              <a:buFont typeface="Arial" panose="020B0604020202020204" pitchFamily="34" charset="0"/>
              <a:buChar char="•"/>
            </a:pPr>
            <a:r>
              <a:rPr lang="en-US" b="0" dirty="0">
                <a:solidFill>
                  <a:srgbClr val="32465C"/>
                </a:solidFill>
              </a:rPr>
              <a:t>Fortunate that during worst years of Somali Piracy, none of our ships hijacked despite no armed guards</a:t>
            </a:r>
            <a:endParaRPr lang="en-US" dirty="0"/>
          </a:p>
          <a:p>
            <a:pPr marL="0" indent="0"/>
            <a:endParaRPr lang="en-US" b="0" dirty="0">
              <a:solidFill>
                <a:srgbClr val="32465C"/>
              </a:solidFill>
            </a:endParaRPr>
          </a:p>
          <a:p>
            <a:pPr marL="0" indent="0"/>
            <a:r>
              <a:rPr lang="en-US" dirty="0">
                <a:solidFill>
                  <a:srgbClr val="C00000"/>
                </a:solidFill>
              </a:rPr>
              <a:t>A CSO always has to be alert and keep an eye on new and emerging threats</a:t>
            </a:r>
          </a:p>
          <a:p>
            <a:pPr>
              <a:buFont typeface="Arial" panose="020B0604020202020204" pitchFamily="34" charset="0"/>
              <a:buChar char="•"/>
            </a:pPr>
            <a:endParaRPr lang="en-US" dirty="0">
              <a:cs typeface="Arial"/>
            </a:endParaRPr>
          </a:p>
        </p:txBody>
      </p:sp>
    </p:spTree>
    <p:extLst>
      <p:ext uri="{BB962C8B-B14F-4D97-AF65-F5344CB8AC3E}">
        <p14:creationId xmlns:p14="http://schemas.microsoft.com/office/powerpoint/2010/main" val="296033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barn(inVertical)">
                                      <p:cBhvr>
                                        <p:cTn id="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279918"/>
            <a:ext cx="7742454" cy="610925"/>
          </a:xfrm>
        </p:spPr>
        <p:txBody>
          <a:bodyPr/>
          <a:lstStyle/>
          <a:p>
            <a:r>
              <a:rPr lang="en-US" sz="3600" b="1" dirty="0">
                <a:solidFill>
                  <a:srgbClr val="E37222"/>
                </a:solidFill>
              </a:rPr>
              <a:t>OUR EXPERIENCE</a:t>
            </a:r>
          </a:p>
        </p:txBody>
      </p:sp>
      <p:sp>
        <p:nvSpPr>
          <p:cNvPr id="4" name="Text Placeholder 3"/>
          <p:cNvSpPr>
            <a:spLocks noGrp="1"/>
          </p:cNvSpPr>
          <p:nvPr>
            <p:ph type="body" sz="quarter" idx="14"/>
          </p:nvPr>
        </p:nvSpPr>
        <p:spPr/>
        <p:txBody>
          <a:bodyPr vert="horz" lIns="0" tIns="0" rIns="0" bIns="0" anchor="t"/>
          <a:lstStyle/>
          <a:p>
            <a:pPr marL="0" indent="0"/>
            <a:r>
              <a:rPr lang="en-US" dirty="0"/>
              <a:t>HOW DO WE STAY CURRENT? </a:t>
            </a:r>
          </a:p>
          <a:p>
            <a:pPr marL="285750" indent="-285750">
              <a:buFont typeface="Arial" panose="020B0604020202020204" pitchFamily="34" charset="0"/>
              <a:buChar char="•"/>
            </a:pPr>
            <a:r>
              <a:rPr lang="en-US" b="0" dirty="0">
                <a:solidFill>
                  <a:srgbClr val="32465C"/>
                </a:solidFill>
              </a:rPr>
              <a:t>By all means off course! We have partnered with a private maritime intelligence Company to provide up to date feed on worldwide security threats</a:t>
            </a:r>
          </a:p>
          <a:p>
            <a:pPr marL="285750" indent="-285750">
              <a:buFont typeface="Arial" panose="020B0604020202020204" pitchFamily="34" charset="0"/>
              <a:buChar char="•"/>
            </a:pPr>
            <a:r>
              <a:rPr lang="en-US" b="0" dirty="0">
                <a:solidFill>
                  <a:srgbClr val="32465C"/>
                </a:solidFill>
              </a:rPr>
              <a:t>We also work </a:t>
            </a:r>
            <a:r>
              <a:rPr lang="en-US" b="0">
                <a:solidFill>
                  <a:srgbClr val="32465C"/>
                </a:solidFill>
              </a:rPr>
              <a:t>closely </a:t>
            </a:r>
            <a:r>
              <a:rPr lang="en-US" b="0" smtClean="0">
                <a:solidFill>
                  <a:srgbClr val="32465C"/>
                </a:solidFill>
              </a:rPr>
              <a:t>with Flags</a:t>
            </a:r>
            <a:r>
              <a:rPr lang="en-US" b="0" dirty="0">
                <a:solidFill>
                  <a:srgbClr val="32465C"/>
                </a:solidFill>
              </a:rPr>
              <a:t>, UKMTO, IMB, Saudi Navy and other Industry partners, forums and P&amp;I Clubs</a:t>
            </a:r>
          </a:p>
          <a:p>
            <a:pPr marL="285750" indent="-285750">
              <a:buFont typeface="Arial" panose="020B0604020202020204" pitchFamily="34" charset="0"/>
              <a:buChar char="•"/>
            </a:pPr>
            <a:r>
              <a:rPr lang="en-US" b="0" dirty="0">
                <a:solidFill>
                  <a:srgbClr val="32465C"/>
                </a:solidFill>
              </a:rPr>
              <a:t>Feedback provided by our Ship’s Masters</a:t>
            </a:r>
            <a:endParaRPr lang="en-US" b="0" dirty="0">
              <a:solidFill>
                <a:srgbClr val="32465C"/>
              </a:solidFill>
              <a:cs typeface="Arial"/>
            </a:endParaRPr>
          </a:p>
          <a:p>
            <a:pPr marL="285750" indent="-285750">
              <a:buFont typeface="Arial" panose="020B0604020202020204" pitchFamily="34" charset="0"/>
              <a:buChar char="•"/>
            </a:pPr>
            <a:r>
              <a:rPr lang="en-US" b="0" dirty="0">
                <a:solidFill>
                  <a:srgbClr val="32465C"/>
                </a:solidFill>
              </a:rPr>
              <a:t>It’s always important to keep track of current events in news channels and Industry news reports</a:t>
            </a:r>
          </a:p>
          <a:p>
            <a:pPr marL="285750" indent="-285750">
              <a:buFont typeface="Arial" panose="020B0604020202020204" pitchFamily="34" charset="0"/>
              <a:buChar char="•"/>
            </a:pPr>
            <a:r>
              <a:rPr lang="en-US" b="0" dirty="0">
                <a:solidFill>
                  <a:srgbClr val="32465C"/>
                </a:solidFill>
              </a:rPr>
              <a:t>We track our fleet regularly. Any aberrations in the planned passage results in  the ship getting a call from the CSO.</a:t>
            </a:r>
          </a:p>
          <a:p>
            <a:pPr marL="285750" indent="-285750">
              <a:buFont typeface="Arial" panose="020B0604020202020204" pitchFamily="34" charset="0"/>
              <a:buChar char="•"/>
            </a:pPr>
            <a:endParaRPr lang="en-US" b="0" dirty="0">
              <a:solidFill>
                <a:srgbClr val="32465C"/>
              </a:solidFill>
            </a:endParaRPr>
          </a:p>
        </p:txBody>
      </p:sp>
    </p:spTree>
    <p:extLst>
      <p:ext uri="{BB962C8B-B14F-4D97-AF65-F5344CB8AC3E}">
        <p14:creationId xmlns:p14="http://schemas.microsoft.com/office/powerpoint/2010/main" val="21123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279918"/>
            <a:ext cx="7742454" cy="610925"/>
          </a:xfrm>
        </p:spPr>
        <p:txBody>
          <a:bodyPr/>
          <a:lstStyle/>
          <a:p>
            <a:r>
              <a:rPr lang="en-US" sz="3600" b="1" dirty="0">
                <a:solidFill>
                  <a:srgbClr val="E37222"/>
                </a:solidFill>
              </a:rPr>
              <a:t>OUR EXPERIENCE</a:t>
            </a:r>
          </a:p>
        </p:txBody>
      </p:sp>
      <p:sp>
        <p:nvSpPr>
          <p:cNvPr id="4" name="Text Placeholder 3"/>
          <p:cNvSpPr>
            <a:spLocks noGrp="1"/>
          </p:cNvSpPr>
          <p:nvPr>
            <p:ph type="body" sz="quarter" idx="14"/>
          </p:nvPr>
        </p:nvSpPr>
        <p:spPr/>
        <p:txBody>
          <a:bodyPr/>
          <a:lstStyle/>
          <a:p>
            <a:pPr marL="0" indent="0"/>
            <a:r>
              <a:rPr lang="en-US" sz="2000" dirty="0"/>
              <a:t>Preparing our crew</a:t>
            </a:r>
          </a:p>
          <a:p>
            <a:pPr marL="0" indent="0"/>
            <a:r>
              <a:rPr lang="en-US" b="0" dirty="0">
                <a:solidFill>
                  <a:srgbClr val="32465C"/>
                </a:solidFill>
              </a:rPr>
              <a:t>Well trained and security aware crew are key to keeping our ships secure and safe</a:t>
            </a:r>
          </a:p>
          <a:p>
            <a:pPr marL="285750" indent="-285750">
              <a:buFont typeface="Arial" panose="020B0604020202020204" pitchFamily="34" charset="0"/>
              <a:buChar char="•"/>
            </a:pPr>
            <a:endParaRPr lang="en-US" b="0" dirty="0">
              <a:solidFill>
                <a:srgbClr val="32465C"/>
              </a:solidFill>
            </a:endParaRPr>
          </a:p>
          <a:p>
            <a:pPr marL="285750" indent="-285750">
              <a:buFont typeface="Arial" panose="020B0604020202020204" pitchFamily="34" charset="0"/>
              <a:buChar char="•"/>
            </a:pPr>
            <a:r>
              <a:rPr lang="en-US" b="0" dirty="0">
                <a:solidFill>
                  <a:srgbClr val="32465C"/>
                </a:solidFill>
              </a:rPr>
              <a:t>All crew and officers are trained as per STCW requirements</a:t>
            </a:r>
          </a:p>
          <a:p>
            <a:pPr marL="285750" indent="-285750">
              <a:buFont typeface="Arial" panose="020B0604020202020204" pitchFamily="34" charset="0"/>
              <a:buChar char="•"/>
            </a:pPr>
            <a:r>
              <a:rPr lang="en-US" b="0" dirty="0">
                <a:solidFill>
                  <a:srgbClr val="32465C"/>
                </a:solidFill>
              </a:rPr>
              <a:t>Comprehensive security briefing of new Masters and Chief officers before they join our vessels </a:t>
            </a:r>
          </a:p>
          <a:p>
            <a:pPr marL="285750" indent="-285750">
              <a:buFont typeface="Arial" panose="020B0604020202020204" pitchFamily="34" charset="0"/>
              <a:buChar char="•"/>
            </a:pPr>
            <a:r>
              <a:rPr lang="en-US" b="0" dirty="0">
                <a:solidFill>
                  <a:srgbClr val="32465C"/>
                </a:solidFill>
              </a:rPr>
              <a:t>Security briefing and sharing of incidents during officer’s conferences at various Manning centers</a:t>
            </a:r>
          </a:p>
          <a:p>
            <a:pPr marL="285750" indent="-285750">
              <a:buFont typeface="Arial" panose="020B0604020202020204" pitchFamily="34" charset="0"/>
              <a:buChar char="•"/>
            </a:pPr>
            <a:r>
              <a:rPr lang="en-US" b="0" dirty="0">
                <a:solidFill>
                  <a:srgbClr val="32465C"/>
                </a:solidFill>
              </a:rPr>
              <a:t>Try and have security experts talk at the seminars. We have had UKMTO and Assistant Director of IMB presenting at our conferences. </a:t>
            </a:r>
          </a:p>
          <a:p>
            <a:pPr marL="285750" indent="-285750">
              <a:buFont typeface="Arial" panose="020B0604020202020204" pitchFamily="34" charset="0"/>
              <a:buChar char="•"/>
            </a:pPr>
            <a:r>
              <a:rPr lang="en-US" b="0" dirty="0">
                <a:solidFill>
                  <a:srgbClr val="32465C"/>
                </a:solidFill>
              </a:rPr>
              <a:t>Regularly share incident reports </a:t>
            </a:r>
            <a:r>
              <a:rPr lang="en-US" b="0">
                <a:solidFill>
                  <a:srgbClr val="32465C"/>
                </a:solidFill>
              </a:rPr>
              <a:t>with our vessels</a:t>
            </a:r>
            <a:endParaRPr lang="en-US" b="0" dirty="0">
              <a:solidFill>
                <a:srgbClr val="32465C"/>
              </a:solidFill>
            </a:endParaRPr>
          </a:p>
        </p:txBody>
      </p:sp>
    </p:spTree>
    <p:extLst>
      <p:ext uri="{BB962C8B-B14F-4D97-AF65-F5344CB8AC3E}">
        <p14:creationId xmlns:p14="http://schemas.microsoft.com/office/powerpoint/2010/main" val="295050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602843"/>
            <a:ext cx="7835600" cy="288000"/>
          </a:xfrm>
        </p:spPr>
        <p:txBody>
          <a:bodyPr/>
          <a:lstStyle/>
          <a:p>
            <a:r>
              <a:rPr lang="en-US" sz="1800" b="1" dirty="0">
                <a:solidFill>
                  <a:srgbClr val="E37222"/>
                </a:solidFill>
              </a:rPr>
              <a:t>AREAS OF CONCERNS</a:t>
            </a:r>
          </a:p>
        </p:txBody>
      </p:sp>
      <p:pic>
        <p:nvPicPr>
          <p:cNvPr id="4" name="Picture 3">
            <a:extLst>
              <a:ext uri="{FF2B5EF4-FFF2-40B4-BE49-F238E27FC236}">
                <a16:creationId xmlns:a16="http://schemas.microsoft.com/office/drawing/2014/main" id="{EF8AAF52-ED4A-4447-8D36-E679582397D8}"/>
              </a:ext>
            </a:extLst>
          </p:cNvPr>
          <p:cNvPicPr>
            <a:picLocks noChangeAspect="1"/>
          </p:cNvPicPr>
          <p:nvPr/>
        </p:nvPicPr>
        <p:blipFill>
          <a:blip r:embed="rId2"/>
          <a:stretch>
            <a:fillRect/>
          </a:stretch>
        </p:blipFill>
        <p:spPr>
          <a:xfrm>
            <a:off x="2347912" y="1437143"/>
            <a:ext cx="4099541" cy="4782682"/>
          </a:xfrm>
          <a:prstGeom prst="rect">
            <a:avLst/>
          </a:prstGeom>
        </p:spPr>
      </p:pic>
      <p:sp>
        <p:nvSpPr>
          <p:cNvPr id="3" name="Text Placeholder 2"/>
          <p:cNvSpPr>
            <a:spLocks noGrp="1"/>
          </p:cNvSpPr>
          <p:nvPr>
            <p:ph type="body" sz="quarter" idx="14"/>
          </p:nvPr>
        </p:nvSpPr>
        <p:spPr>
          <a:xfrm>
            <a:off x="654200" y="890843"/>
            <a:ext cx="7835600" cy="360000"/>
          </a:xfrm>
        </p:spPr>
        <p:txBody>
          <a:bodyPr/>
          <a:lstStyle/>
          <a:p>
            <a:r>
              <a:rPr lang="en-US" sz="2400" dirty="0">
                <a:solidFill>
                  <a:srgbClr val="32465C"/>
                </a:solidFill>
              </a:rPr>
              <a:t>IOR / GOA / BAM Straits and Southern Red Sea</a:t>
            </a:r>
          </a:p>
        </p:txBody>
      </p:sp>
    </p:spTree>
    <p:extLst>
      <p:ext uri="{BB962C8B-B14F-4D97-AF65-F5344CB8AC3E}">
        <p14:creationId xmlns:p14="http://schemas.microsoft.com/office/powerpoint/2010/main" val="181037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223935"/>
            <a:ext cx="7835600" cy="666908"/>
          </a:xfrm>
        </p:spPr>
        <p:txBody>
          <a:bodyPr/>
          <a:lstStyle/>
          <a:p>
            <a:pPr lvl="0"/>
            <a:r>
              <a:rPr lang="en-US" sz="3600" dirty="0">
                <a:solidFill>
                  <a:srgbClr val="E37222"/>
                </a:solidFill>
              </a:rPr>
              <a:t>Singapore / Malacca Straits </a:t>
            </a:r>
          </a:p>
        </p:txBody>
      </p:sp>
      <p:pic>
        <p:nvPicPr>
          <p:cNvPr id="5" name="Picture 4">
            <a:extLst>
              <a:ext uri="{FF2B5EF4-FFF2-40B4-BE49-F238E27FC236}">
                <a16:creationId xmlns:a16="http://schemas.microsoft.com/office/drawing/2014/main" id="{6CF3834B-FF90-4578-B040-BFAD901ECA79}"/>
              </a:ext>
            </a:extLst>
          </p:cNvPr>
          <p:cNvPicPr>
            <a:picLocks noChangeAspect="1"/>
          </p:cNvPicPr>
          <p:nvPr/>
        </p:nvPicPr>
        <p:blipFill>
          <a:blip r:embed="rId2"/>
          <a:stretch>
            <a:fillRect/>
          </a:stretch>
        </p:blipFill>
        <p:spPr>
          <a:xfrm>
            <a:off x="1576387" y="1466850"/>
            <a:ext cx="5991225" cy="3924300"/>
          </a:xfrm>
          <a:prstGeom prst="rect">
            <a:avLst/>
          </a:prstGeom>
        </p:spPr>
      </p:pic>
    </p:spTree>
    <p:extLst>
      <p:ext uri="{BB962C8B-B14F-4D97-AF65-F5344CB8AC3E}">
        <p14:creationId xmlns:p14="http://schemas.microsoft.com/office/powerpoint/2010/main" val="1452658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1587259" y="314843"/>
            <a:ext cx="5559989" cy="496920"/>
          </a:xfrm>
        </p:spPr>
        <p:txBody>
          <a:bodyPr/>
          <a:lstStyle/>
          <a:p>
            <a:r>
              <a:rPr lang="en-US" sz="4000" dirty="0">
                <a:solidFill>
                  <a:srgbClr val="E37222"/>
                </a:solidFill>
              </a:rPr>
              <a:t>Sulu / Celebes Sea </a:t>
            </a:r>
          </a:p>
        </p:txBody>
      </p:sp>
      <p:pic>
        <p:nvPicPr>
          <p:cNvPr id="4" name="Picture 3">
            <a:extLst>
              <a:ext uri="{FF2B5EF4-FFF2-40B4-BE49-F238E27FC236}">
                <a16:creationId xmlns:a16="http://schemas.microsoft.com/office/drawing/2014/main" id="{671463CB-2F51-4251-ACE8-F2BB42F81A02}"/>
              </a:ext>
            </a:extLst>
          </p:cNvPr>
          <p:cNvPicPr>
            <a:picLocks noChangeAspect="1"/>
          </p:cNvPicPr>
          <p:nvPr/>
        </p:nvPicPr>
        <p:blipFill>
          <a:blip r:embed="rId2"/>
          <a:stretch>
            <a:fillRect/>
          </a:stretch>
        </p:blipFill>
        <p:spPr>
          <a:xfrm>
            <a:off x="1890713" y="1437143"/>
            <a:ext cx="4929966" cy="4282619"/>
          </a:xfrm>
          <a:prstGeom prst="rect">
            <a:avLst/>
          </a:prstGeom>
        </p:spPr>
      </p:pic>
    </p:spTree>
    <p:extLst>
      <p:ext uri="{BB962C8B-B14F-4D97-AF65-F5344CB8AC3E}">
        <p14:creationId xmlns:p14="http://schemas.microsoft.com/office/powerpoint/2010/main" val="141456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AB688-BB49-4E7F-9C17-0A6811368EEF}"/>
              </a:ext>
            </a:extLst>
          </p:cNvPr>
          <p:cNvPicPr>
            <a:picLocks noChangeAspect="1"/>
          </p:cNvPicPr>
          <p:nvPr/>
        </p:nvPicPr>
        <p:blipFill>
          <a:blip r:embed="rId2"/>
          <a:stretch>
            <a:fillRect/>
          </a:stretch>
        </p:blipFill>
        <p:spPr>
          <a:xfrm>
            <a:off x="1390261" y="1623443"/>
            <a:ext cx="6316824" cy="4178198"/>
          </a:xfrm>
          <a:prstGeom prst="rect">
            <a:avLst/>
          </a:prstGeom>
        </p:spPr>
      </p:pic>
      <p:sp>
        <p:nvSpPr>
          <p:cNvPr id="6" name="Text Placeholder 5">
            <a:extLst>
              <a:ext uri="{FF2B5EF4-FFF2-40B4-BE49-F238E27FC236}">
                <a16:creationId xmlns:a16="http://schemas.microsoft.com/office/drawing/2014/main" id="{03EB5605-F8E6-4A7C-B689-E59C6DA71CA1}"/>
              </a:ext>
            </a:extLst>
          </p:cNvPr>
          <p:cNvSpPr>
            <a:spLocks noGrp="1"/>
          </p:cNvSpPr>
          <p:nvPr>
            <p:ph type="body" sz="quarter" idx="12"/>
          </p:nvPr>
        </p:nvSpPr>
        <p:spPr>
          <a:xfrm>
            <a:off x="654199" y="354563"/>
            <a:ext cx="3927131" cy="536280"/>
          </a:xfrm>
        </p:spPr>
        <p:txBody>
          <a:bodyPr/>
          <a:lstStyle/>
          <a:p>
            <a:r>
              <a:rPr lang="en-US" sz="3600" dirty="0">
                <a:solidFill>
                  <a:srgbClr val="E37222"/>
                </a:solidFill>
              </a:rPr>
              <a:t>Gulf of Guinea </a:t>
            </a:r>
          </a:p>
        </p:txBody>
      </p:sp>
    </p:spTree>
    <p:extLst>
      <p:ext uri="{BB962C8B-B14F-4D97-AF65-F5344CB8AC3E}">
        <p14:creationId xmlns:p14="http://schemas.microsoft.com/office/powerpoint/2010/main" val="44200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664588" y="170842"/>
            <a:ext cx="7435441" cy="687573"/>
          </a:xfrm>
        </p:spPr>
        <p:txBody>
          <a:bodyPr/>
          <a:lstStyle/>
          <a:p>
            <a:r>
              <a:rPr lang="en-US" sz="3600" dirty="0">
                <a:solidFill>
                  <a:srgbClr val="E37222"/>
                </a:solidFill>
              </a:rPr>
              <a:t>OTHER AREAS OF CONCERN</a:t>
            </a:r>
          </a:p>
        </p:txBody>
      </p:sp>
      <p:sp>
        <p:nvSpPr>
          <p:cNvPr id="3" name="Text Placeholder 2">
            <a:extLst>
              <a:ext uri="{FF2B5EF4-FFF2-40B4-BE49-F238E27FC236}">
                <a16:creationId xmlns:a16="http://schemas.microsoft.com/office/drawing/2014/main" id="{FD0B115A-34DF-4158-8A3B-040DD80677A5}"/>
              </a:ext>
            </a:extLst>
          </p:cNvPr>
          <p:cNvSpPr>
            <a:spLocks noGrp="1"/>
          </p:cNvSpPr>
          <p:nvPr>
            <p:ph type="body" sz="quarter" idx="14"/>
          </p:nvPr>
        </p:nvSpPr>
        <p:spPr/>
        <p:txBody>
          <a:bodyPr/>
          <a:lstStyle/>
          <a:p>
            <a:pPr>
              <a:buFont typeface="Arial" panose="020B0604020202020204" pitchFamily="34" charset="0"/>
              <a:buChar char="•"/>
            </a:pPr>
            <a:r>
              <a:rPr lang="en-US" b="0" dirty="0">
                <a:solidFill>
                  <a:srgbClr val="32465C"/>
                </a:solidFill>
              </a:rPr>
              <a:t>Gulf of Kutch (India) </a:t>
            </a:r>
          </a:p>
          <a:p>
            <a:pPr>
              <a:buFont typeface="Arial" panose="020B0604020202020204" pitchFamily="34" charset="0"/>
              <a:buChar char="•"/>
            </a:pPr>
            <a:r>
              <a:rPr lang="en-US" b="0" dirty="0">
                <a:solidFill>
                  <a:srgbClr val="32465C"/>
                </a:solidFill>
              </a:rPr>
              <a:t>Indonesian Waters and Ports </a:t>
            </a:r>
          </a:p>
          <a:p>
            <a:pPr>
              <a:buFont typeface="Arial" panose="020B0604020202020204" pitchFamily="34" charset="0"/>
              <a:buChar char="•"/>
            </a:pPr>
            <a:r>
              <a:rPr lang="en-US" b="0" dirty="0">
                <a:solidFill>
                  <a:srgbClr val="32465C"/>
                </a:solidFill>
              </a:rPr>
              <a:t>Venezuela</a:t>
            </a:r>
          </a:p>
          <a:p>
            <a:pPr>
              <a:buFont typeface="Arial" panose="020B0604020202020204" pitchFamily="34" charset="0"/>
              <a:buChar char="•"/>
            </a:pPr>
            <a:r>
              <a:rPr lang="en-US" b="0" dirty="0">
                <a:solidFill>
                  <a:srgbClr val="32465C"/>
                </a:solidFill>
              </a:rPr>
              <a:t>Caribbean </a:t>
            </a:r>
          </a:p>
        </p:txBody>
      </p:sp>
    </p:spTree>
    <p:extLst>
      <p:ext uri="{BB962C8B-B14F-4D97-AF65-F5344CB8AC3E}">
        <p14:creationId xmlns:p14="http://schemas.microsoft.com/office/powerpoint/2010/main" val="1468006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654200" y="170842"/>
            <a:ext cx="7435441" cy="687573"/>
          </a:xfrm>
        </p:spPr>
        <p:txBody>
          <a:bodyPr/>
          <a:lstStyle/>
          <a:p>
            <a:r>
              <a:rPr lang="en-US" sz="3600" dirty="0">
                <a:solidFill>
                  <a:srgbClr val="E37222"/>
                </a:solidFill>
              </a:rPr>
              <a:t>JURY AFTER 14 YEARS!</a:t>
            </a:r>
          </a:p>
        </p:txBody>
      </p:sp>
      <p:sp>
        <p:nvSpPr>
          <p:cNvPr id="3" name="Text Placeholder 2">
            <a:extLst>
              <a:ext uri="{FF2B5EF4-FFF2-40B4-BE49-F238E27FC236}">
                <a16:creationId xmlns:a16="http://schemas.microsoft.com/office/drawing/2014/main" id="{FD0B115A-34DF-4158-8A3B-040DD80677A5}"/>
              </a:ext>
            </a:extLst>
          </p:cNvPr>
          <p:cNvSpPr>
            <a:spLocks noGrp="1"/>
          </p:cNvSpPr>
          <p:nvPr>
            <p:ph type="body" sz="quarter" idx="14"/>
          </p:nvPr>
        </p:nvSpPr>
        <p:spPr/>
        <p:txBody>
          <a:bodyPr vert="horz" lIns="0" tIns="0" rIns="0" bIns="0" anchor="t"/>
          <a:lstStyle/>
          <a:p>
            <a:pPr>
              <a:buFont typeface="Arial" panose="020B0604020202020204" pitchFamily="34" charset="0"/>
              <a:buChar char="•"/>
            </a:pPr>
            <a:r>
              <a:rPr lang="en-US" b="0" dirty="0">
                <a:solidFill>
                  <a:srgbClr val="32465C"/>
                </a:solidFill>
              </a:rPr>
              <a:t>Better understanding between Merchant Shipping and Military </a:t>
            </a:r>
          </a:p>
          <a:p>
            <a:pPr>
              <a:buFont typeface="Arial" panose="020B0604020202020204" pitchFamily="34" charset="0"/>
              <a:buChar char="•"/>
            </a:pPr>
            <a:r>
              <a:rPr lang="en-US" b="0" dirty="0">
                <a:solidFill>
                  <a:srgbClr val="32465C"/>
                </a:solidFill>
              </a:rPr>
              <a:t>From IMO to Industry, there is better understanding of security threats leading to excellent initiatives such as BMP and now Global BMP</a:t>
            </a:r>
          </a:p>
          <a:p>
            <a:pPr>
              <a:buFont typeface="Arial" panose="020B0604020202020204" pitchFamily="34" charset="0"/>
              <a:buChar char="•"/>
            </a:pPr>
            <a:r>
              <a:rPr lang="en-US" b="0" dirty="0">
                <a:solidFill>
                  <a:srgbClr val="32465C"/>
                </a:solidFill>
              </a:rPr>
              <a:t>Better protective measures available for both ships and crew – Razor wires, citadel, satellite phones, protective gear etc.</a:t>
            </a:r>
          </a:p>
          <a:p>
            <a:pPr>
              <a:buFont typeface="Arial" panose="020B0604020202020204" pitchFamily="34" charset="0"/>
              <a:buChar char="•"/>
            </a:pPr>
            <a:r>
              <a:rPr lang="en-US" b="0" dirty="0">
                <a:solidFill>
                  <a:srgbClr val="32465C"/>
                </a:solidFill>
              </a:rPr>
              <a:t>Concept of having armed security on board now a reality</a:t>
            </a:r>
          </a:p>
          <a:p>
            <a:pPr>
              <a:buFont typeface="Arial" panose="020B0604020202020204" pitchFamily="34" charset="0"/>
              <a:buChar char="•"/>
            </a:pPr>
            <a:r>
              <a:rPr lang="en-US" b="0" dirty="0">
                <a:solidFill>
                  <a:srgbClr val="32465C"/>
                </a:solidFill>
              </a:rPr>
              <a:t>The World was always a dangerous place, but crew can now be assured of a more positive approach towards security</a:t>
            </a:r>
          </a:p>
          <a:p>
            <a:pPr>
              <a:buFont typeface="Arial" panose="020B0604020202020204" pitchFamily="34" charset="0"/>
              <a:buChar char="•"/>
            </a:pPr>
            <a:r>
              <a:rPr lang="en-US" b="0" dirty="0">
                <a:solidFill>
                  <a:srgbClr val="32465C"/>
                </a:solidFill>
              </a:rPr>
              <a:t>ITF rules have now given crew the option of not going to high risk area. This compels ship owners to either give the crew option to disembark or not go at all. </a:t>
            </a:r>
          </a:p>
          <a:p>
            <a:pPr>
              <a:buFont typeface="Arial" panose="020B0604020202020204" pitchFamily="34" charset="0"/>
              <a:buChar char="•"/>
            </a:pPr>
            <a:r>
              <a:rPr lang="en-US" b="0" dirty="0">
                <a:solidFill>
                  <a:srgbClr val="32465C"/>
                </a:solidFill>
              </a:rPr>
              <a:t>Though Terrorism persists all over the world, no merchant ship has been used as a vector for terrorist related activity. </a:t>
            </a:r>
          </a:p>
          <a:p>
            <a:pPr>
              <a:buFont typeface="Arial" panose="020B0604020202020204" pitchFamily="34" charset="0"/>
              <a:buChar char="•"/>
            </a:pPr>
            <a:r>
              <a:rPr lang="en-US" b="0" dirty="0">
                <a:solidFill>
                  <a:srgbClr val="32465C"/>
                </a:solidFill>
              </a:rPr>
              <a:t>Better tools available to shipping in general to assess security risk on their trade routes– Tracking websites and sites offering Maritime security intelligence </a:t>
            </a:r>
          </a:p>
          <a:p>
            <a:pPr>
              <a:buFont typeface="Arial" panose="020B0604020202020204" pitchFamily="34" charset="0"/>
              <a:buChar char="•"/>
            </a:pPr>
            <a:r>
              <a:rPr lang="en-US" b="0" dirty="0">
                <a:solidFill>
                  <a:srgbClr val="32465C"/>
                </a:solidFill>
              </a:rPr>
              <a:t>Systematic assessment has resulted in addressing other threats – stowaways, migrants at sea</a:t>
            </a:r>
          </a:p>
        </p:txBody>
      </p:sp>
    </p:spTree>
    <p:extLst>
      <p:ext uri="{BB962C8B-B14F-4D97-AF65-F5344CB8AC3E}">
        <p14:creationId xmlns:p14="http://schemas.microsoft.com/office/powerpoint/2010/main" val="257474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596535" y="170842"/>
            <a:ext cx="7435441" cy="687573"/>
          </a:xfrm>
        </p:spPr>
        <p:txBody>
          <a:bodyPr/>
          <a:lstStyle/>
          <a:p>
            <a:r>
              <a:rPr lang="en-US" sz="3600" dirty="0">
                <a:solidFill>
                  <a:srgbClr val="E37222"/>
                </a:solidFill>
              </a:rPr>
              <a:t>DOWNSIDES!</a:t>
            </a:r>
          </a:p>
        </p:txBody>
      </p:sp>
      <p:sp>
        <p:nvSpPr>
          <p:cNvPr id="3" name="Text Placeholder 2">
            <a:extLst>
              <a:ext uri="{FF2B5EF4-FFF2-40B4-BE49-F238E27FC236}">
                <a16:creationId xmlns:a16="http://schemas.microsoft.com/office/drawing/2014/main" id="{FD0B115A-34DF-4158-8A3B-040DD80677A5}"/>
              </a:ext>
            </a:extLst>
          </p:cNvPr>
          <p:cNvSpPr>
            <a:spLocks noGrp="1"/>
          </p:cNvSpPr>
          <p:nvPr>
            <p:ph type="body" sz="quarter" idx="14"/>
          </p:nvPr>
        </p:nvSpPr>
        <p:spPr/>
        <p:txBody>
          <a:bodyPr vert="horz" lIns="0" tIns="0" rIns="0" bIns="0" anchor="t"/>
          <a:lstStyle/>
          <a:p>
            <a:pPr lvl="0"/>
            <a:endParaRPr lang="en-US" dirty="0"/>
          </a:p>
          <a:p>
            <a:pPr>
              <a:buFont typeface="Arial" panose="020B0604020202020204" pitchFamily="34" charset="0"/>
              <a:buChar char="•"/>
            </a:pPr>
            <a:r>
              <a:rPr lang="en-US" sz="2000" b="0" dirty="0">
                <a:solidFill>
                  <a:srgbClr val="32465C"/>
                </a:solidFill>
              </a:rPr>
              <a:t>Focus on security has led to criminalization of seafarers! Treated as second class citizens at some Ports. Not allowed to go ashore due to security reasons. This adversely affects the mental well being of seafarers. This is something for Port Authorities to consider</a:t>
            </a:r>
          </a:p>
          <a:p>
            <a:pPr lvl="0">
              <a:buFont typeface="Arial" panose="020B0604020202020204" pitchFamily="34" charset="0"/>
              <a:buChar char="•"/>
            </a:pPr>
            <a:r>
              <a:rPr lang="en-US" sz="2000" b="0" dirty="0">
                <a:solidFill>
                  <a:srgbClr val="32465C"/>
                </a:solidFill>
              </a:rPr>
              <a:t>Certain Nationalities targeted</a:t>
            </a:r>
          </a:p>
          <a:p>
            <a:pPr>
              <a:buFont typeface="Arial" panose="020B0604020202020204" pitchFamily="34" charset="0"/>
              <a:buChar char="•"/>
            </a:pPr>
            <a:r>
              <a:rPr lang="en-US" sz="2000" b="0" dirty="0">
                <a:solidFill>
                  <a:srgbClr val="32465C"/>
                </a:solidFill>
              </a:rPr>
              <a:t>In several areas, challenging to embark / disembark crew. Crew end up staying longer when they should be with their family</a:t>
            </a:r>
          </a:p>
          <a:p>
            <a:pPr>
              <a:buFont typeface="Arial" panose="020B0604020202020204" pitchFamily="34" charset="0"/>
              <a:buChar char="•"/>
            </a:pPr>
            <a:r>
              <a:rPr lang="en-US" sz="2000" b="0" dirty="0">
                <a:solidFill>
                  <a:srgbClr val="32465C"/>
                </a:solidFill>
              </a:rPr>
              <a:t>In the name of security, several Ports do not permit lowering of lifeboats as required by SOLAS</a:t>
            </a:r>
          </a:p>
          <a:p>
            <a:pPr>
              <a:buFont typeface="Arial" panose="020B0604020202020204" pitchFamily="34" charset="0"/>
              <a:buChar char="•"/>
            </a:pPr>
            <a:r>
              <a:rPr lang="en-US" sz="2000" b="0" dirty="0">
                <a:solidFill>
                  <a:srgbClr val="32465C"/>
                </a:solidFill>
              </a:rPr>
              <a:t>Similar reason for not allowing stores boats preventing supply of essential food and other items on board. </a:t>
            </a:r>
            <a:r>
              <a:rPr lang="en-US" b="0" dirty="0">
                <a:solidFill>
                  <a:srgbClr val="32465C"/>
                </a:solidFill>
              </a:rPr>
              <a:t> </a:t>
            </a:r>
          </a:p>
        </p:txBody>
      </p:sp>
    </p:spTree>
    <p:extLst>
      <p:ext uri="{BB962C8B-B14F-4D97-AF65-F5344CB8AC3E}">
        <p14:creationId xmlns:p14="http://schemas.microsoft.com/office/powerpoint/2010/main" val="179704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78" descr="Picture 78"/>
          <p:cNvPicPr>
            <a:picLocks noChangeAspect="1"/>
          </p:cNvPicPr>
          <p:nvPr/>
        </p:nvPicPr>
        <p:blipFill>
          <a:blip r:embed="rId2">
            <a:extLst/>
          </a:blip>
          <a:srcRect t="85538" r="13155"/>
          <a:stretch>
            <a:fillRect/>
          </a:stretch>
        </p:blipFill>
        <p:spPr>
          <a:xfrm>
            <a:off x="0" y="681813"/>
            <a:ext cx="9144002" cy="920107"/>
          </a:xfrm>
          <a:prstGeom prst="rect">
            <a:avLst/>
          </a:prstGeom>
          <a:ln w="12700">
            <a:miter lim="400000"/>
          </a:ln>
        </p:spPr>
      </p:pic>
      <p:sp>
        <p:nvSpPr>
          <p:cNvPr id="300" name="TextBox 6"/>
          <p:cNvSpPr txBox="1"/>
          <p:nvPr/>
        </p:nvSpPr>
        <p:spPr>
          <a:xfrm>
            <a:off x="412333" y="1137444"/>
            <a:ext cx="4092992" cy="415498"/>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2800">
                <a:solidFill>
                  <a:srgbClr val="FFFFFF"/>
                </a:solidFill>
                <a:latin typeface="Montserrat Black"/>
                <a:ea typeface="Montserrat Black"/>
                <a:cs typeface="Montserrat Black"/>
                <a:sym typeface="Montserrat Black"/>
              </a:defRPr>
            </a:lvl1pPr>
          </a:lstStyle>
          <a:p>
            <a:pPr defTabSz="685800" hangingPunct="0"/>
            <a:r>
              <a:rPr sz="2100" kern="0" dirty="0"/>
              <a:t>OUR BUSINESS</a:t>
            </a:r>
          </a:p>
        </p:txBody>
      </p:sp>
      <p:sp>
        <p:nvSpPr>
          <p:cNvPr id="301" name="Isosceles Triangle 7"/>
          <p:cNvSpPr/>
          <p:nvPr/>
        </p:nvSpPr>
        <p:spPr>
          <a:xfrm rot="5400000">
            <a:off x="-27736" y="1165181"/>
            <a:ext cx="402155" cy="346685"/>
          </a:xfrm>
          <a:prstGeom prst="triangle">
            <a:avLst/>
          </a:prstGeom>
          <a:solidFill>
            <a:srgbClr val="FFFFFF"/>
          </a:solidFill>
          <a:ln w="12700">
            <a:miter lim="400000"/>
          </a:ln>
        </p:spPr>
        <p:txBody>
          <a:bodyPr lIns="34289" rIns="34289" anchor="ctr"/>
          <a:lstStyle/>
          <a:p>
            <a:pPr algn="ctr" defTabSz="685800" hangingPunct="0">
              <a:defRPr>
                <a:solidFill>
                  <a:srgbClr val="FFFFFF"/>
                </a:solidFill>
              </a:defRPr>
            </a:pPr>
            <a:endParaRPr sz="1350" kern="0" dirty="0">
              <a:solidFill>
                <a:srgbClr val="FFFFFF"/>
              </a:solidFill>
              <a:latin typeface="Calibri"/>
              <a:sym typeface="Calibri"/>
            </a:endParaRPr>
          </a:p>
        </p:txBody>
      </p:sp>
      <p:pic>
        <p:nvPicPr>
          <p:cNvPr id="302" name="Picture 9" descr="Picture 9"/>
          <p:cNvPicPr>
            <a:picLocks noChangeAspect="1"/>
          </p:cNvPicPr>
          <p:nvPr/>
        </p:nvPicPr>
        <p:blipFill>
          <a:blip r:embed="rId3">
            <a:extLst/>
          </a:blip>
          <a:srcRect r="70878"/>
          <a:stretch>
            <a:fillRect/>
          </a:stretch>
        </p:blipFill>
        <p:spPr>
          <a:xfrm>
            <a:off x="8724222" y="1053155"/>
            <a:ext cx="321326" cy="576569"/>
          </a:xfrm>
          <a:prstGeom prst="rect">
            <a:avLst/>
          </a:prstGeom>
          <a:ln w="12700">
            <a:miter lim="400000"/>
          </a:ln>
        </p:spPr>
      </p:pic>
      <p:sp>
        <p:nvSpPr>
          <p:cNvPr id="303" name="object 130"/>
          <p:cNvSpPr txBox="1"/>
          <p:nvPr/>
        </p:nvSpPr>
        <p:spPr>
          <a:xfrm>
            <a:off x="1629995" y="3224431"/>
            <a:ext cx="811351" cy="5309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9525" algn="ctr" defTabSz="685800" hangingPunct="0">
              <a:defRPr sz="2400" b="1" spc="-10">
                <a:solidFill>
                  <a:srgbClr val="16375E"/>
                </a:solidFill>
                <a:latin typeface="Gotham Medium"/>
                <a:ea typeface="Gotham Medium"/>
                <a:cs typeface="Gotham Medium"/>
                <a:sym typeface="Gotham Medium"/>
              </a:defRPr>
            </a:pPr>
            <a:r>
              <a:rPr b="1" kern="0" spc="-8" dirty="0">
                <a:solidFill>
                  <a:srgbClr val="16375E"/>
                </a:solidFill>
                <a:latin typeface="Gotham Medium"/>
                <a:sym typeface="Gotham Medium"/>
              </a:rPr>
              <a:t>Bahri</a:t>
            </a:r>
          </a:p>
          <a:p>
            <a:pPr indent="9525" algn="ctr" defTabSz="685800" hangingPunct="0">
              <a:defRPr sz="1400" spc="-10">
                <a:solidFill>
                  <a:srgbClr val="16375E"/>
                </a:solidFill>
                <a:latin typeface="Gotham Medium"/>
                <a:ea typeface="Gotham Medium"/>
                <a:cs typeface="Gotham Medium"/>
                <a:sym typeface="Gotham Medium"/>
              </a:defRPr>
            </a:pPr>
            <a:r>
              <a:rPr sz="1050" kern="0" spc="-8" dirty="0">
                <a:solidFill>
                  <a:srgbClr val="16375E"/>
                </a:solidFill>
                <a:latin typeface="Gotham Medium"/>
                <a:sym typeface="Gotham Medium"/>
              </a:rPr>
              <a:t>O</a:t>
            </a:r>
            <a:r>
              <a:rPr sz="1050" kern="0" dirty="0">
                <a:solidFill>
                  <a:srgbClr val="16375E"/>
                </a:solidFill>
                <a:latin typeface="Gotham Medium"/>
                <a:sym typeface="Gotham Medium"/>
              </a:rPr>
              <a:t>il</a:t>
            </a:r>
          </a:p>
        </p:txBody>
      </p:sp>
      <p:grpSp>
        <p:nvGrpSpPr>
          <p:cNvPr id="323" name="Group 54"/>
          <p:cNvGrpSpPr/>
          <p:nvPr/>
        </p:nvGrpSpPr>
        <p:grpSpPr>
          <a:xfrm>
            <a:off x="4285306" y="2142654"/>
            <a:ext cx="732437" cy="928992"/>
            <a:chOff x="0" y="0"/>
            <a:chExt cx="976580" cy="1238654"/>
          </a:xfrm>
        </p:grpSpPr>
        <p:grpSp>
          <p:nvGrpSpPr>
            <p:cNvPr id="306" name="object 140"/>
            <p:cNvGrpSpPr/>
            <p:nvPr/>
          </p:nvGrpSpPr>
          <p:grpSpPr>
            <a:xfrm>
              <a:off x="40646" y="942570"/>
              <a:ext cx="698686" cy="255318"/>
              <a:chOff x="0" y="0"/>
              <a:chExt cx="698685" cy="255317"/>
            </a:xfrm>
          </p:grpSpPr>
          <p:sp>
            <p:nvSpPr>
              <p:cNvPr id="304" name="Shape"/>
              <p:cNvSpPr/>
              <p:nvPr/>
            </p:nvSpPr>
            <p:spPr>
              <a:xfrm>
                <a:off x="0" y="0"/>
                <a:ext cx="698686" cy="255318"/>
              </a:xfrm>
              <a:custGeom>
                <a:avLst/>
                <a:gdLst/>
                <a:ahLst/>
                <a:cxnLst>
                  <a:cxn ang="0">
                    <a:pos x="wd2" y="hd2"/>
                  </a:cxn>
                  <a:cxn ang="5400000">
                    <a:pos x="wd2" y="hd2"/>
                  </a:cxn>
                  <a:cxn ang="10800000">
                    <a:pos x="wd2" y="hd2"/>
                  </a:cxn>
                  <a:cxn ang="16200000">
                    <a:pos x="wd2" y="hd2"/>
                  </a:cxn>
                </a:cxnLst>
                <a:rect l="0" t="0" r="r" b="b"/>
                <a:pathLst>
                  <a:path w="21600" h="21600" extrusionOk="0">
                    <a:moveTo>
                      <a:pt x="6116" y="0"/>
                    </a:moveTo>
                    <a:lnTo>
                      <a:pt x="4959" y="402"/>
                    </a:lnTo>
                    <a:lnTo>
                      <a:pt x="3760" y="1493"/>
                    </a:lnTo>
                    <a:lnTo>
                      <a:pt x="2700" y="3191"/>
                    </a:lnTo>
                    <a:lnTo>
                      <a:pt x="338" y="12639"/>
                    </a:lnTo>
                    <a:lnTo>
                      <a:pt x="0" y="15547"/>
                    </a:lnTo>
                    <a:lnTo>
                      <a:pt x="43" y="17091"/>
                    </a:lnTo>
                    <a:lnTo>
                      <a:pt x="542" y="19838"/>
                    </a:lnTo>
                    <a:lnTo>
                      <a:pt x="1425" y="21390"/>
                    </a:lnTo>
                    <a:lnTo>
                      <a:pt x="1948" y="21600"/>
                    </a:lnTo>
                    <a:lnTo>
                      <a:pt x="19652" y="21600"/>
                    </a:lnTo>
                    <a:lnTo>
                      <a:pt x="20652" y="20788"/>
                    </a:lnTo>
                    <a:lnTo>
                      <a:pt x="21370" y="18580"/>
                    </a:lnTo>
                    <a:lnTo>
                      <a:pt x="21600" y="15542"/>
                    </a:lnTo>
                    <a:lnTo>
                      <a:pt x="21498" y="14017"/>
                    </a:lnTo>
                    <a:lnTo>
                      <a:pt x="21254" y="12600"/>
                    </a:lnTo>
                    <a:lnTo>
                      <a:pt x="20217" y="8330"/>
                    </a:lnTo>
                    <a:lnTo>
                      <a:pt x="15190" y="8330"/>
                    </a:lnTo>
                    <a:lnTo>
                      <a:pt x="13831" y="8029"/>
                    </a:lnTo>
                    <a:lnTo>
                      <a:pt x="12547" y="7143"/>
                    </a:lnTo>
                    <a:lnTo>
                      <a:pt x="11367" y="5702"/>
                    </a:lnTo>
                    <a:lnTo>
                      <a:pt x="10321" y="3733"/>
                    </a:lnTo>
                    <a:lnTo>
                      <a:pt x="9410" y="2047"/>
                    </a:lnTo>
                    <a:lnTo>
                      <a:pt x="8380" y="847"/>
                    </a:lnTo>
                    <a:lnTo>
                      <a:pt x="7269" y="156"/>
                    </a:lnTo>
                    <a:lnTo>
                      <a:pt x="6116"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05" name="Shape"/>
              <p:cNvSpPr/>
              <p:nvPr/>
            </p:nvSpPr>
            <p:spPr>
              <a:xfrm>
                <a:off x="491343" y="59353"/>
                <a:ext cx="162619" cy="39113"/>
              </a:xfrm>
              <a:custGeom>
                <a:avLst/>
                <a:gdLst/>
                <a:ahLst/>
                <a:cxnLst>
                  <a:cxn ang="0">
                    <a:pos x="wd2" y="hd2"/>
                  </a:cxn>
                  <a:cxn ang="5400000">
                    <a:pos x="wd2" y="hd2"/>
                  </a:cxn>
                  <a:cxn ang="10800000">
                    <a:pos x="wd2" y="hd2"/>
                  </a:cxn>
                  <a:cxn ang="16200000">
                    <a:pos x="wd2" y="hd2"/>
                  </a:cxn>
                </a:cxnLst>
                <a:rect l="0" t="0" r="r" b="b"/>
                <a:pathLst>
                  <a:path w="21600" h="21600" extrusionOk="0">
                    <a:moveTo>
                      <a:pt x="18147" y="0"/>
                    </a:moveTo>
                    <a:lnTo>
                      <a:pt x="14080" y="9261"/>
                    </a:lnTo>
                    <a:lnTo>
                      <a:pt x="9651" y="16032"/>
                    </a:lnTo>
                    <a:lnTo>
                      <a:pt x="4933" y="20187"/>
                    </a:lnTo>
                    <a:lnTo>
                      <a:pt x="0" y="21600"/>
                    </a:lnTo>
                    <a:lnTo>
                      <a:pt x="21600" y="21600"/>
                    </a:lnTo>
                    <a:lnTo>
                      <a:pt x="18147" y="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307" name="object 141"/>
            <p:cNvSpPr/>
            <p:nvPr/>
          </p:nvSpPr>
          <p:spPr>
            <a:xfrm>
              <a:off x="154702" y="195640"/>
              <a:ext cx="136925" cy="1369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0" y="850"/>
                  </a:lnTo>
                  <a:lnTo>
                    <a:pt x="3167" y="3167"/>
                  </a:lnTo>
                  <a:lnTo>
                    <a:pt x="850" y="6599"/>
                  </a:lnTo>
                  <a:lnTo>
                    <a:pt x="0" y="10798"/>
                  </a:lnTo>
                  <a:lnTo>
                    <a:pt x="850" y="15000"/>
                  </a:lnTo>
                  <a:lnTo>
                    <a:pt x="3167" y="18434"/>
                  </a:lnTo>
                  <a:lnTo>
                    <a:pt x="6600" y="20750"/>
                  </a:lnTo>
                  <a:lnTo>
                    <a:pt x="10800" y="21600"/>
                  </a:lnTo>
                  <a:lnTo>
                    <a:pt x="14999" y="20750"/>
                  </a:lnTo>
                  <a:lnTo>
                    <a:pt x="18432" y="18434"/>
                  </a:lnTo>
                  <a:lnTo>
                    <a:pt x="20750" y="15000"/>
                  </a:lnTo>
                  <a:lnTo>
                    <a:pt x="21600" y="10798"/>
                  </a:lnTo>
                  <a:lnTo>
                    <a:pt x="20750" y="6599"/>
                  </a:lnTo>
                  <a:lnTo>
                    <a:pt x="18432" y="3167"/>
                  </a:lnTo>
                  <a:lnTo>
                    <a:pt x="14999" y="850"/>
                  </a:lnTo>
                  <a:lnTo>
                    <a:pt x="10800"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08" name="object 142"/>
            <p:cNvSpPr/>
            <p:nvPr/>
          </p:nvSpPr>
          <p:spPr>
            <a:xfrm>
              <a:off x="294589" y="0"/>
              <a:ext cx="136924" cy="13690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0" y="850"/>
                  </a:lnTo>
                  <a:lnTo>
                    <a:pt x="3167" y="3166"/>
                  </a:lnTo>
                  <a:lnTo>
                    <a:pt x="850" y="6600"/>
                  </a:lnTo>
                  <a:lnTo>
                    <a:pt x="0" y="10802"/>
                  </a:lnTo>
                  <a:lnTo>
                    <a:pt x="850" y="15001"/>
                  </a:lnTo>
                  <a:lnTo>
                    <a:pt x="3167" y="18433"/>
                  </a:lnTo>
                  <a:lnTo>
                    <a:pt x="6600" y="20750"/>
                  </a:lnTo>
                  <a:lnTo>
                    <a:pt x="10800" y="21600"/>
                  </a:lnTo>
                  <a:lnTo>
                    <a:pt x="14999" y="20750"/>
                  </a:lnTo>
                  <a:lnTo>
                    <a:pt x="18432" y="18433"/>
                  </a:lnTo>
                  <a:lnTo>
                    <a:pt x="20750" y="15001"/>
                  </a:lnTo>
                  <a:lnTo>
                    <a:pt x="21600" y="10802"/>
                  </a:lnTo>
                  <a:lnTo>
                    <a:pt x="20750" y="6600"/>
                  </a:lnTo>
                  <a:lnTo>
                    <a:pt x="18432" y="3166"/>
                  </a:lnTo>
                  <a:lnTo>
                    <a:pt x="14999" y="850"/>
                  </a:lnTo>
                  <a:lnTo>
                    <a:pt x="10800"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nvGrpSpPr>
            <p:cNvPr id="313" name="object 143"/>
            <p:cNvGrpSpPr/>
            <p:nvPr/>
          </p:nvGrpSpPr>
          <p:grpSpPr>
            <a:xfrm>
              <a:off x="112677" y="908146"/>
              <a:ext cx="569879" cy="132895"/>
              <a:chOff x="0" y="0"/>
              <a:chExt cx="569877" cy="132894"/>
            </a:xfrm>
          </p:grpSpPr>
          <p:sp>
            <p:nvSpPr>
              <p:cNvPr id="309" name="Shape"/>
              <p:cNvSpPr/>
              <p:nvPr/>
            </p:nvSpPr>
            <p:spPr>
              <a:xfrm>
                <a:off x="125788" y="34428"/>
                <a:ext cx="440063" cy="98467"/>
              </a:xfrm>
              <a:custGeom>
                <a:avLst/>
                <a:gdLst/>
                <a:ahLst/>
                <a:cxnLst>
                  <a:cxn ang="0">
                    <a:pos x="wd2" y="hd2"/>
                  </a:cxn>
                  <a:cxn ang="5400000">
                    <a:pos x="wd2" y="hd2"/>
                  </a:cxn>
                  <a:cxn ang="10800000">
                    <a:pos x="wd2" y="hd2"/>
                  </a:cxn>
                  <a:cxn ang="16200000">
                    <a:pos x="wd2" y="hd2"/>
                  </a:cxn>
                </a:cxnLst>
                <a:rect l="0" t="0" r="r" b="b"/>
                <a:pathLst>
                  <a:path w="21600" h="21600" extrusionOk="0">
                    <a:moveTo>
                      <a:pt x="6618" y="0"/>
                    </a:moveTo>
                    <a:lnTo>
                      <a:pt x="0" y="0"/>
                    </a:lnTo>
                    <a:lnTo>
                      <a:pt x="1831" y="405"/>
                    </a:lnTo>
                    <a:lnTo>
                      <a:pt x="3595" y="2194"/>
                    </a:lnTo>
                    <a:lnTo>
                      <a:pt x="5231" y="5305"/>
                    </a:lnTo>
                    <a:lnTo>
                      <a:pt x="6677" y="9676"/>
                    </a:lnTo>
                    <a:lnTo>
                      <a:pt x="8338" y="14784"/>
                    </a:lnTo>
                    <a:lnTo>
                      <a:pt x="10211" y="18522"/>
                    </a:lnTo>
                    <a:lnTo>
                      <a:pt x="12251" y="20818"/>
                    </a:lnTo>
                    <a:lnTo>
                      <a:pt x="14408" y="21600"/>
                    </a:lnTo>
                    <a:lnTo>
                      <a:pt x="16311" y="20992"/>
                    </a:lnTo>
                    <a:lnTo>
                      <a:pt x="18127" y="19204"/>
                    </a:lnTo>
                    <a:lnTo>
                      <a:pt x="19824" y="16286"/>
                    </a:lnTo>
                    <a:lnTo>
                      <a:pt x="21370" y="12291"/>
                    </a:lnTo>
                    <a:lnTo>
                      <a:pt x="21600" y="12291"/>
                    </a:lnTo>
                    <a:lnTo>
                      <a:pt x="21506" y="7751"/>
                    </a:lnTo>
                    <a:lnTo>
                      <a:pt x="21007" y="3803"/>
                    </a:lnTo>
                    <a:lnTo>
                      <a:pt x="20591" y="1957"/>
                    </a:lnTo>
                    <a:lnTo>
                      <a:pt x="7382" y="1957"/>
                    </a:lnTo>
                    <a:lnTo>
                      <a:pt x="661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10" name="Shape"/>
              <p:cNvSpPr/>
              <p:nvPr/>
            </p:nvSpPr>
            <p:spPr>
              <a:xfrm>
                <a:off x="557177" y="8702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405" y="0"/>
                    </a:moveTo>
                    <a:lnTo>
                      <a:pt x="0" y="0"/>
                    </a:lnTo>
                    <a:lnTo>
                      <a:pt x="16736" y="21600"/>
                    </a:lnTo>
                    <a:lnTo>
                      <a:pt x="18527" y="15046"/>
                    </a:lnTo>
                    <a:lnTo>
                      <a:pt x="20405" y="8601"/>
                    </a:lnTo>
                    <a:lnTo>
                      <a:pt x="21600" y="1713"/>
                    </a:lnTo>
                    <a:lnTo>
                      <a:pt x="2140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11" name="Shape"/>
              <p:cNvSpPr/>
              <p:nvPr/>
            </p:nvSpPr>
            <p:spPr>
              <a:xfrm>
                <a:off x="0" y="431"/>
                <a:ext cx="260623" cy="83640"/>
              </a:xfrm>
              <a:custGeom>
                <a:avLst/>
                <a:gdLst/>
                <a:ahLst/>
                <a:cxnLst>
                  <a:cxn ang="0">
                    <a:pos x="wd2" y="hd2"/>
                  </a:cxn>
                  <a:cxn ang="5400000">
                    <a:pos x="wd2" y="hd2"/>
                  </a:cxn>
                  <a:cxn ang="10800000">
                    <a:pos x="wd2" y="hd2"/>
                  </a:cxn>
                  <a:cxn ang="16200000">
                    <a:pos x="wd2" y="hd2"/>
                  </a:cxn>
                </a:cxnLst>
                <a:rect l="0" t="0" r="r" b="b"/>
                <a:pathLst>
                  <a:path w="21600" h="21600" extrusionOk="0">
                    <a:moveTo>
                      <a:pt x="9953" y="0"/>
                    </a:moveTo>
                    <a:lnTo>
                      <a:pt x="6467" y="1455"/>
                    </a:lnTo>
                    <a:lnTo>
                      <a:pt x="3260" y="4623"/>
                    </a:lnTo>
                    <a:lnTo>
                      <a:pt x="1002" y="13585"/>
                    </a:lnTo>
                    <a:lnTo>
                      <a:pt x="0" y="21600"/>
                    </a:lnTo>
                    <a:lnTo>
                      <a:pt x="545" y="20171"/>
                    </a:lnTo>
                    <a:lnTo>
                      <a:pt x="2038" y="16759"/>
                    </a:lnTo>
                    <a:lnTo>
                      <a:pt x="3680" y="13904"/>
                    </a:lnTo>
                    <a:lnTo>
                      <a:pt x="5450" y="11642"/>
                    </a:lnTo>
                    <a:lnTo>
                      <a:pt x="7324" y="10007"/>
                    </a:lnTo>
                    <a:lnTo>
                      <a:pt x="10425" y="8780"/>
                    </a:lnTo>
                    <a:lnTo>
                      <a:pt x="21600" y="8780"/>
                    </a:lnTo>
                    <a:lnTo>
                      <a:pt x="19999" y="5919"/>
                    </a:lnTo>
                    <a:lnTo>
                      <a:pt x="16816" y="2303"/>
                    </a:lnTo>
                    <a:lnTo>
                      <a:pt x="13435" y="306"/>
                    </a:lnTo>
                    <a:lnTo>
                      <a:pt x="9953"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12" name="Shape"/>
              <p:cNvSpPr/>
              <p:nvPr/>
            </p:nvSpPr>
            <p:spPr>
              <a:xfrm>
                <a:off x="276176" y="0"/>
                <a:ext cx="269113" cy="43351"/>
              </a:xfrm>
              <a:custGeom>
                <a:avLst/>
                <a:gdLst/>
                <a:ahLst/>
                <a:cxnLst>
                  <a:cxn ang="0">
                    <a:pos x="wd2" y="hd2"/>
                  </a:cxn>
                  <a:cxn ang="5400000">
                    <a:pos x="wd2" y="hd2"/>
                  </a:cxn>
                  <a:cxn ang="10800000">
                    <a:pos x="wd2" y="hd2"/>
                  </a:cxn>
                  <a:cxn ang="16200000">
                    <a:pos x="wd2" y="hd2"/>
                  </a:cxn>
                </a:cxnLst>
                <a:rect l="0" t="0" r="r" b="b"/>
                <a:pathLst>
                  <a:path w="21600" h="21600" extrusionOk="0">
                    <a:moveTo>
                      <a:pt x="11489" y="0"/>
                    </a:moveTo>
                    <a:lnTo>
                      <a:pt x="8343" y="1411"/>
                    </a:lnTo>
                    <a:lnTo>
                      <a:pt x="5343" y="5564"/>
                    </a:lnTo>
                    <a:lnTo>
                      <a:pt x="2544" y="12334"/>
                    </a:lnTo>
                    <a:lnTo>
                      <a:pt x="0" y="21600"/>
                    </a:lnTo>
                    <a:lnTo>
                      <a:pt x="21600" y="21600"/>
                    </a:lnTo>
                    <a:lnTo>
                      <a:pt x="21027" y="18074"/>
                    </a:lnTo>
                    <a:lnTo>
                      <a:pt x="19569" y="11330"/>
                    </a:lnTo>
                    <a:lnTo>
                      <a:pt x="19371" y="10594"/>
                    </a:lnTo>
                    <a:lnTo>
                      <a:pt x="19164" y="9964"/>
                    </a:lnTo>
                    <a:lnTo>
                      <a:pt x="18968" y="9213"/>
                    </a:lnTo>
                    <a:lnTo>
                      <a:pt x="18980" y="9113"/>
                    </a:lnTo>
                    <a:lnTo>
                      <a:pt x="18993" y="9028"/>
                    </a:lnTo>
                    <a:lnTo>
                      <a:pt x="19005" y="8928"/>
                    </a:lnTo>
                    <a:lnTo>
                      <a:pt x="18825" y="8173"/>
                    </a:lnTo>
                    <a:lnTo>
                      <a:pt x="17075" y="4658"/>
                    </a:lnTo>
                    <a:lnTo>
                      <a:pt x="15272" y="2106"/>
                    </a:lnTo>
                    <a:lnTo>
                      <a:pt x="13404" y="534"/>
                    </a:lnTo>
                    <a:lnTo>
                      <a:pt x="1148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16" name="object 144"/>
            <p:cNvGrpSpPr/>
            <p:nvPr/>
          </p:nvGrpSpPr>
          <p:grpSpPr>
            <a:xfrm>
              <a:off x="-1" y="398754"/>
              <a:ext cx="780000" cy="839901"/>
              <a:chOff x="0" y="0"/>
              <a:chExt cx="779998" cy="839899"/>
            </a:xfrm>
          </p:grpSpPr>
          <p:sp>
            <p:nvSpPr>
              <p:cNvPr id="314" name="Shape"/>
              <p:cNvSpPr/>
              <p:nvPr/>
            </p:nvSpPr>
            <p:spPr>
              <a:xfrm>
                <a:off x="0" y="0"/>
                <a:ext cx="756464" cy="839900"/>
              </a:xfrm>
              <a:custGeom>
                <a:avLst/>
                <a:gdLst/>
                <a:ahLst/>
                <a:cxnLst>
                  <a:cxn ang="0">
                    <a:pos x="wd2" y="hd2"/>
                  </a:cxn>
                  <a:cxn ang="5400000">
                    <a:pos x="wd2" y="hd2"/>
                  </a:cxn>
                  <a:cxn ang="10800000">
                    <a:pos x="wd2" y="hd2"/>
                  </a:cxn>
                  <a:cxn ang="16200000">
                    <a:pos x="wd2" y="hd2"/>
                  </a:cxn>
                </a:cxnLst>
                <a:rect l="0" t="0" r="r" b="b"/>
                <a:pathLst>
                  <a:path w="21600" h="21600" extrusionOk="0">
                    <a:moveTo>
                      <a:pt x="15155" y="0"/>
                    </a:moveTo>
                    <a:lnTo>
                      <a:pt x="7060" y="0"/>
                    </a:lnTo>
                    <a:lnTo>
                      <a:pt x="6171" y="182"/>
                    </a:lnTo>
                    <a:lnTo>
                      <a:pt x="5478" y="673"/>
                    </a:lnTo>
                    <a:lnTo>
                      <a:pt x="5073" y="1386"/>
                    </a:lnTo>
                    <a:lnTo>
                      <a:pt x="5052" y="2237"/>
                    </a:lnTo>
                    <a:lnTo>
                      <a:pt x="5320" y="2829"/>
                    </a:lnTo>
                    <a:lnTo>
                      <a:pt x="5792" y="3291"/>
                    </a:lnTo>
                    <a:lnTo>
                      <a:pt x="6411" y="3590"/>
                    </a:lnTo>
                    <a:lnTo>
                      <a:pt x="7119" y="3697"/>
                    </a:lnTo>
                    <a:lnTo>
                      <a:pt x="7369" y="3697"/>
                    </a:lnTo>
                    <a:lnTo>
                      <a:pt x="7369" y="8209"/>
                    </a:lnTo>
                    <a:lnTo>
                      <a:pt x="503" y="17247"/>
                    </a:lnTo>
                    <a:lnTo>
                      <a:pt x="148" y="17924"/>
                    </a:lnTo>
                    <a:lnTo>
                      <a:pt x="0" y="18653"/>
                    </a:lnTo>
                    <a:lnTo>
                      <a:pt x="61" y="19392"/>
                    </a:lnTo>
                    <a:lnTo>
                      <a:pt x="804" y="20726"/>
                    </a:lnTo>
                    <a:lnTo>
                      <a:pt x="2155" y="21496"/>
                    </a:lnTo>
                    <a:lnTo>
                      <a:pt x="2960" y="21600"/>
                    </a:lnTo>
                    <a:lnTo>
                      <a:pt x="19312" y="21600"/>
                    </a:lnTo>
                    <a:lnTo>
                      <a:pt x="20117" y="21496"/>
                    </a:lnTo>
                    <a:lnTo>
                      <a:pt x="20848" y="21198"/>
                    </a:lnTo>
                    <a:lnTo>
                      <a:pt x="21468" y="20726"/>
                    </a:lnTo>
                    <a:lnTo>
                      <a:pt x="21600" y="20551"/>
                    </a:lnTo>
                    <a:lnTo>
                      <a:pt x="2960" y="20551"/>
                    </a:lnTo>
                    <a:lnTo>
                      <a:pt x="2477" y="20487"/>
                    </a:lnTo>
                    <a:lnTo>
                      <a:pt x="1662" y="20016"/>
                    </a:lnTo>
                    <a:lnTo>
                      <a:pt x="1201" y="19181"/>
                    </a:lnTo>
                    <a:lnTo>
                      <a:pt x="1160" y="18712"/>
                    </a:lnTo>
                    <a:lnTo>
                      <a:pt x="1252" y="18251"/>
                    </a:lnTo>
                    <a:lnTo>
                      <a:pt x="1472" y="17827"/>
                    </a:lnTo>
                    <a:lnTo>
                      <a:pt x="8432" y="8668"/>
                    </a:lnTo>
                    <a:lnTo>
                      <a:pt x="8498" y="8581"/>
                    </a:lnTo>
                    <a:lnTo>
                      <a:pt x="8534" y="8478"/>
                    </a:lnTo>
                    <a:lnTo>
                      <a:pt x="8534" y="2648"/>
                    </a:lnTo>
                    <a:lnTo>
                      <a:pt x="7111" y="2648"/>
                    </a:lnTo>
                    <a:lnTo>
                      <a:pt x="6789" y="2600"/>
                    </a:lnTo>
                    <a:lnTo>
                      <a:pt x="6509" y="2463"/>
                    </a:lnTo>
                    <a:lnTo>
                      <a:pt x="6298" y="2253"/>
                    </a:lnTo>
                    <a:lnTo>
                      <a:pt x="6185" y="1984"/>
                    </a:lnTo>
                    <a:lnTo>
                      <a:pt x="6207" y="1626"/>
                    </a:lnTo>
                    <a:lnTo>
                      <a:pt x="6386" y="1328"/>
                    </a:lnTo>
                    <a:lnTo>
                      <a:pt x="6683" y="1124"/>
                    </a:lnTo>
                    <a:lnTo>
                      <a:pt x="7060" y="1048"/>
                    </a:lnTo>
                    <a:lnTo>
                      <a:pt x="17035" y="1048"/>
                    </a:lnTo>
                    <a:lnTo>
                      <a:pt x="16953" y="867"/>
                    </a:lnTo>
                    <a:lnTo>
                      <a:pt x="16481" y="406"/>
                    </a:lnTo>
                    <a:lnTo>
                      <a:pt x="15863" y="107"/>
                    </a:lnTo>
                    <a:lnTo>
                      <a:pt x="1515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15" name="Shape"/>
              <p:cNvSpPr/>
              <p:nvPr/>
            </p:nvSpPr>
            <p:spPr>
              <a:xfrm>
                <a:off x="488153" y="40769"/>
                <a:ext cx="291846" cy="758352"/>
              </a:xfrm>
              <a:custGeom>
                <a:avLst/>
                <a:gdLst/>
                <a:ahLst/>
                <a:cxnLst>
                  <a:cxn ang="0">
                    <a:pos x="wd2" y="hd2"/>
                  </a:cxn>
                  <a:cxn ang="5400000">
                    <a:pos x="wd2" y="hd2"/>
                  </a:cxn>
                  <a:cxn ang="10800000">
                    <a:pos x="wd2" y="hd2"/>
                  </a:cxn>
                  <a:cxn ang="16200000">
                    <a:pos x="wd2" y="hd2"/>
                  </a:cxn>
                </a:cxnLst>
                <a:rect l="0" t="0" r="r" b="b"/>
                <a:pathLst>
                  <a:path w="21600" h="21600" extrusionOk="0">
                    <a:moveTo>
                      <a:pt x="8025" y="0"/>
                    </a:moveTo>
                    <a:lnTo>
                      <a:pt x="3301" y="0"/>
                    </a:lnTo>
                    <a:lnTo>
                      <a:pt x="4279" y="84"/>
                    </a:lnTo>
                    <a:lnTo>
                      <a:pt x="5050" y="310"/>
                    </a:lnTo>
                    <a:lnTo>
                      <a:pt x="5513" y="640"/>
                    </a:lnTo>
                    <a:lnTo>
                      <a:pt x="5570" y="1036"/>
                    </a:lnTo>
                    <a:lnTo>
                      <a:pt x="5278" y="1334"/>
                    </a:lnTo>
                    <a:lnTo>
                      <a:pt x="4731" y="1567"/>
                    </a:lnTo>
                    <a:lnTo>
                      <a:pt x="4004" y="1718"/>
                    </a:lnTo>
                    <a:lnTo>
                      <a:pt x="3171" y="1772"/>
                    </a:lnTo>
                    <a:lnTo>
                      <a:pt x="0" y="1772"/>
                    </a:lnTo>
                    <a:lnTo>
                      <a:pt x="2" y="8228"/>
                    </a:lnTo>
                    <a:lnTo>
                      <a:pt x="89" y="8337"/>
                    </a:lnTo>
                    <a:lnTo>
                      <a:pt x="17763" y="18570"/>
                    </a:lnTo>
                    <a:lnTo>
                      <a:pt x="18347" y="19047"/>
                    </a:lnTo>
                    <a:lnTo>
                      <a:pt x="18590" y="19561"/>
                    </a:lnTo>
                    <a:lnTo>
                      <a:pt x="18488" y="20083"/>
                    </a:lnTo>
                    <a:lnTo>
                      <a:pt x="18038" y="20584"/>
                    </a:lnTo>
                    <a:lnTo>
                      <a:pt x="17293" y="21007"/>
                    </a:lnTo>
                    <a:lnTo>
                      <a:pt x="16322" y="21327"/>
                    </a:lnTo>
                    <a:lnTo>
                      <a:pt x="15180" y="21529"/>
                    </a:lnTo>
                    <a:lnTo>
                      <a:pt x="13928" y="21600"/>
                    </a:lnTo>
                    <a:lnTo>
                      <a:pt x="19858" y="21600"/>
                    </a:lnTo>
                    <a:lnTo>
                      <a:pt x="20738" y="21103"/>
                    </a:lnTo>
                    <a:lnTo>
                      <a:pt x="21443" y="20316"/>
                    </a:lnTo>
                    <a:lnTo>
                      <a:pt x="21600" y="19496"/>
                    </a:lnTo>
                    <a:lnTo>
                      <a:pt x="21213" y="18687"/>
                    </a:lnTo>
                    <a:lnTo>
                      <a:pt x="20287" y="17934"/>
                    </a:lnTo>
                    <a:lnTo>
                      <a:pt x="3017" y="7935"/>
                    </a:lnTo>
                    <a:lnTo>
                      <a:pt x="3017" y="2933"/>
                    </a:lnTo>
                    <a:lnTo>
                      <a:pt x="3301" y="2933"/>
                    </a:lnTo>
                    <a:lnTo>
                      <a:pt x="5605" y="2731"/>
                    </a:lnTo>
                    <a:lnTo>
                      <a:pt x="7403" y="2188"/>
                    </a:lnTo>
                    <a:lnTo>
                      <a:pt x="8453" y="1398"/>
                    </a:lnTo>
                    <a:lnTo>
                      <a:pt x="8507" y="456"/>
                    </a:lnTo>
                    <a:lnTo>
                      <a:pt x="802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19" name="object 145"/>
            <p:cNvGrpSpPr/>
            <p:nvPr/>
          </p:nvGrpSpPr>
          <p:grpSpPr>
            <a:xfrm>
              <a:off x="373522" y="192807"/>
              <a:ext cx="603059" cy="839901"/>
              <a:chOff x="0" y="0"/>
              <a:chExt cx="603057" cy="839899"/>
            </a:xfrm>
          </p:grpSpPr>
          <p:sp>
            <p:nvSpPr>
              <p:cNvPr id="317" name="Shape"/>
              <p:cNvSpPr/>
              <p:nvPr/>
            </p:nvSpPr>
            <p:spPr>
              <a:xfrm>
                <a:off x="311221" y="40769"/>
                <a:ext cx="291837" cy="799131"/>
              </a:xfrm>
              <a:custGeom>
                <a:avLst/>
                <a:gdLst/>
                <a:ahLst/>
                <a:cxnLst>
                  <a:cxn ang="0">
                    <a:pos x="wd2" y="hd2"/>
                  </a:cxn>
                  <a:cxn ang="5400000">
                    <a:pos x="wd2" y="hd2"/>
                  </a:cxn>
                  <a:cxn ang="10800000">
                    <a:pos x="wd2" y="hd2"/>
                  </a:cxn>
                  <a:cxn ang="16200000">
                    <a:pos x="wd2" y="hd2"/>
                  </a:cxn>
                </a:cxnLst>
                <a:rect l="0" t="0" r="r" b="b"/>
                <a:pathLst>
                  <a:path w="21600" h="21600" extrusionOk="0">
                    <a:moveTo>
                      <a:pt x="7955" y="0"/>
                    </a:moveTo>
                    <a:lnTo>
                      <a:pt x="3169" y="0"/>
                    </a:lnTo>
                    <a:lnTo>
                      <a:pt x="4002" y="51"/>
                    </a:lnTo>
                    <a:lnTo>
                      <a:pt x="4730" y="194"/>
                    </a:lnTo>
                    <a:lnTo>
                      <a:pt x="5278" y="415"/>
                    </a:lnTo>
                    <a:lnTo>
                      <a:pt x="5570" y="699"/>
                    </a:lnTo>
                    <a:lnTo>
                      <a:pt x="5512" y="1074"/>
                    </a:lnTo>
                    <a:lnTo>
                      <a:pt x="5048" y="1387"/>
                    </a:lnTo>
                    <a:lnTo>
                      <a:pt x="4278" y="1602"/>
                    </a:lnTo>
                    <a:lnTo>
                      <a:pt x="3302" y="1681"/>
                    </a:lnTo>
                    <a:lnTo>
                      <a:pt x="0" y="1681"/>
                    </a:lnTo>
                    <a:lnTo>
                      <a:pt x="0" y="7806"/>
                    </a:lnTo>
                    <a:lnTo>
                      <a:pt x="87" y="7912"/>
                    </a:lnTo>
                    <a:lnTo>
                      <a:pt x="17762" y="17623"/>
                    </a:lnTo>
                    <a:lnTo>
                      <a:pt x="18347" y="18075"/>
                    </a:lnTo>
                    <a:lnTo>
                      <a:pt x="18590" y="18563"/>
                    </a:lnTo>
                    <a:lnTo>
                      <a:pt x="18488" y="19057"/>
                    </a:lnTo>
                    <a:lnTo>
                      <a:pt x="18038" y="19533"/>
                    </a:lnTo>
                    <a:lnTo>
                      <a:pt x="17293" y="19935"/>
                    </a:lnTo>
                    <a:lnTo>
                      <a:pt x="16321" y="20239"/>
                    </a:lnTo>
                    <a:lnTo>
                      <a:pt x="15180" y="20431"/>
                    </a:lnTo>
                    <a:lnTo>
                      <a:pt x="13926" y="20498"/>
                    </a:lnTo>
                    <a:lnTo>
                      <a:pt x="6984" y="20498"/>
                    </a:lnTo>
                    <a:lnTo>
                      <a:pt x="6984" y="21600"/>
                    </a:lnTo>
                    <a:lnTo>
                      <a:pt x="13926" y="21600"/>
                    </a:lnTo>
                    <a:lnTo>
                      <a:pt x="16015" y="21491"/>
                    </a:lnTo>
                    <a:lnTo>
                      <a:pt x="19515" y="20682"/>
                    </a:lnTo>
                    <a:lnTo>
                      <a:pt x="21443" y="19279"/>
                    </a:lnTo>
                    <a:lnTo>
                      <a:pt x="21600" y="18501"/>
                    </a:lnTo>
                    <a:lnTo>
                      <a:pt x="21213" y="17734"/>
                    </a:lnTo>
                    <a:lnTo>
                      <a:pt x="20286" y="17019"/>
                    </a:lnTo>
                    <a:lnTo>
                      <a:pt x="3018" y="7531"/>
                    </a:lnTo>
                    <a:lnTo>
                      <a:pt x="3018" y="2784"/>
                    </a:lnTo>
                    <a:lnTo>
                      <a:pt x="3150" y="2784"/>
                    </a:lnTo>
                    <a:lnTo>
                      <a:pt x="4986" y="2671"/>
                    </a:lnTo>
                    <a:lnTo>
                      <a:pt x="6589" y="2356"/>
                    </a:lnTo>
                    <a:lnTo>
                      <a:pt x="7812" y="1871"/>
                    </a:lnTo>
                    <a:lnTo>
                      <a:pt x="8506" y="1248"/>
                    </a:lnTo>
                    <a:lnTo>
                      <a:pt x="8451" y="354"/>
                    </a:lnTo>
                    <a:lnTo>
                      <a:pt x="795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18" name="Shape"/>
              <p:cNvSpPr/>
              <p:nvPr/>
            </p:nvSpPr>
            <p:spPr>
              <a:xfrm>
                <a:off x="0" y="0"/>
                <a:ext cx="418708" cy="178547"/>
              </a:xfrm>
              <a:custGeom>
                <a:avLst/>
                <a:gdLst/>
                <a:ahLst/>
                <a:cxnLst>
                  <a:cxn ang="0">
                    <a:pos x="wd2" y="hd2"/>
                  </a:cxn>
                  <a:cxn ang="5400000">
                    <a:pos x="wd2" y="hd2"/>
                  </a:cxn>
                  <a:cxn ang="10800000">
                    <a:pos x="wd2" y="hd2"/>
                  </a:cxn>
                  <a:cxn ang="16200000">
                    <a:pos x="wd2" y="hd2"/>
                  </a:cxn>
                </a:cxnLst>
                <a:rect l="0" t="0" r="r" b="b"/>
                <a:pathLst>
                  <a:path w="21600" h="21600" extrusionOk="0">
                    <a:moveTo>
                      <a:pt x="18356" y="0"/>
                    </a:moveTo>
                    <a:lnTo>
                      <a:pt x="3734" y="0"/>
                    </a:lnTo>
                    <a:lnTo>
                      <a:pt x="2454" y="502"/>
                    </a:lnTo>
                    <a:lnTo>
                      <a:pt x="1337" y="1910"/>
                    </a:lnTo>
                    <a:lnTo>
                      <a:pt x="484" y="4081"/>
                    </a:lnTo>
                    <a:lnTo>
                      <a:pt x="0" y="6869"/>
                    </a:lnTo>
                    <a:lnTo>
                      <a:pt x="38" y="10871"/>
                    </a:lnTo>
                    <a:lnTo>
                      <a:pt x="769" y="14226"/>
                    </a:lnTo>
                    <a:lnTo>
                      <a:pt x="2022" y="16533"/>
                    </a:lnTo>
                    <a:lnTo>
                      <a:pt x="3628" y="17391"/>
                    </a:lnTo>
                    <a:lnTo>
                      <a:pt x="4187" y="17391"/>
                    </a:lnTo>
                    <a:lnTo>
                      <a:pt x="4187" y="21600"/>
                    </a:lnTo>
                    <a:lnTo>
                      <a:pt x="6290" y="21600"/>
                    </a:lnTo>
                    <a:lnTo>
                      <a:pt x="6290" y="12457"/>
                    </a:lnTo>
                    <a:lnTo>
                      <a:pt x="3716" y="12457"/>
                    </a:lnTo>
                    <a:lnTo>
                      <a:pt x="3137" y="12229"/>
                    </a:lnTo>
                    <a:lnTo>
                      <a:pt x="2630" y="11588"/>
                    </a:lnTo>
                    <a:lnTo>
                      <a:pt x="2249" y="10601"/>
                    </a:lnTo>
                    <a:lnTo>
                      <a:pt x="2045" y="9332"/>
                    </a:lnTo>
                    <a:lnTo>
                      <a:pt x="2086" y="7651"/>
                    </a:lnTo>
                    <a:lnTo>
                      <a:pt x="2409" y="6249"/>
                    </a:lnTo>
                    <a:lnTo>
                      <a:pt x="2946" y="5288"/>
                    </a:lnTo>
                    <a:lnTo>
                      <a:pt x="3628" y="4932"/>
                    </a:lnTo>
                    <a:lnTo>
                      <a:pt x="21600" y="4932"/>
                    </a:lnTo>
                    <a:lnTo>
                      <a:pt x="21214" y="3164"/>
                    </a:lnTo>
                    <a:lnTo>
                      <a:pt x="19961" y="858"/>
                    </a:lnTo>
                    <a:lnTo>
                      <a:pt x="18356"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320" name="object 146"/>
            <p:cNvSpPr/>
            <p:nvPr/>
          </p:nvSpPr>
          <p:spPr>
            <a:xfrm>
              <a:off x="419867" y="942377"/>
              <a:ext cx="224228" cy="64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61" y="706"/>
                  </a:lnTo>
                  <a:lnTo>
                    <a:pt x="5051" y="2784"/>
                  </a:lnTo>
                  <a:lnTo>
                    <a:pt x="2416" y="6170"/>
                  </a:lnTo>
                  <a:lnTo>
                    <a:pt x="0" y="10803"/>
                  </a:lnTo>
                  <a:lnTo>
                    <a:pt x="2416" y="15433"/>
                  </a:lnTo>
                  <a:lnTo>
                    <a:pt x="5051" y="18817"/>
                  </a:lnTo>
                  <a:lnTo>
                    <a:pt x="7861" y="20894"/>
                  </a:lnTo>
                  <a:lnTo>
                    <a:pt x="10800" y="21600"/>
                  </a:lnTo>
                  <a:lnTo>
                    <a:pt x="13741" y="20894"/>
                  </a:lnTo>
                  <a:lnTo>
                    <a:pt x="16550" y="18817"/>
                  </a:lnTo>
                  <a:lnTo>
                    <a:pt x="19185" y="15433"/>
                  </a:lnTo>
                  <a:lnTo>
                    <a:pt x="21600" y="10803"/>
                  </a:lnTo>
                  <a:lnTo>
                    <a:pt x="19185" y="6170"/>
                  </a:lnTo>
                  <a:lnTo>
                    <a:pt x="16550" y="2784"/>
                  </a:lnTo>
                  <a:lnTo>
                    <a:pt x="13741" y="706"/>
                  </a:lnTo>
                  <a:lnTo>
                    <a:pt x="10800" y="0"/>
                  </a:lnTo>
                  <a:close/>
                </a:path>
              </a:pathLst>
            </a:custGeom>
            <a:solidFill>
              <a:srgbClr val="FFFFFF"/>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1" name="object 147"/>
            <p:cNvSpPr/>
            <p:nvPr/>
          </p:nvSpPr>
          <p:spPr>
            <a:xfrm>
              <a:off x="188933" y="229864"/>
              <a:ext cx="68463" cy="68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2" y="850"/>
                  </a:lnTo>
                  <a:lnTo>
                    <a:pt x="3168" y="3166"/>
                  </a:lnTo>
                  <a:lnTo>
                    <a:pt x="850" y="6599"/>
                  </a:lnTo>
                  <a:lnTo>
                    <a:pt x="0" y="10800"/>
                  </a:lnTo>
                  <a:lnTo>
                    <a:pt x="850" y="14998"/>
                  </a:lnTo>
                  <a:lnTo>
                    <a:pt x="3168" y="18432"/>
                  </a:lnTo>
                  <a:lnTo>
                    <a:pt x="6602" y="20749"/>
                  </a:lnTo>
                  <a:lnTo>
                    <a:pt x="10800" y="21600"/>
                  </a:lnTo>
                  <a:lnTo>
                    <a:pt x="14998" y="20749"/>
                  </a:lnTo>
                  <a:lnTo>
                    <a:pt x="18432" y="18432"/>
                  </a:lnTo>
                  <a:lnTo>
                    <a:pt x="20749" y="14998"/>
                  </a:lnTo>
                  <a:lnTo>
                    <a:pt x="21600" y="10800"/>
                  </a:lnTo>
                  <a:lnTo>
                    <a:pt x="20749" y="6599"/>
                  </a:lnTo>
                  <a:lnTo>
                    <a:pt x="18432" y="3166"/>
                  </a:lnTo>
                  <a:lnTo>
                    <a:pt x="14998" y="850"/>
                  </a:lnTo>
                  <a:lnTo>
                    <a:pt x="10800"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2" name="object 148"/>
            <p:cNvSpPr/>
            <p:nvPr/>
          </p:nvSpPr>
          <p:spPr>
            <a:xfrm>
              <a:off x="328820" y="34215"/>
              <a:ext cx="68462" cy="68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602" y="850"/>
                  </a:lnTo>
                  <a:lnTo>
                    <a:pt x="3168" y="3168"/>
                  </a:lnTo>
                  <a:lnTo>
                    <a:pt x="850" y="6602"/>
                  </a:lnTo>
                  <a:lnTo>
                    <a:pt x="0" y="10800"/>
                  </a:lnTo>
                  <a:lnTo>
                    <a:pt x="850" y="15001"/>
                  </a:lnTo>
                  <a:lnTo>
                    <a:pt x="3168" y="18434"/>
                  </a:lnTo>
                  <a:lnTo>
                    <a:pt x="6602" y="20750"/>
                  </a:lnTo>
                  <a:lnTo>
                    <a:pt x="10800" y="21600"/>
                  </a:lnTo>
                  <a:lnTo>
                    <a:pt x="14998" y="20750"/>
                  </a:lnTo>
                  <a:lnTo>
                    <a:pt x="18432" y="18434"/>
                  </a:lnTo>
                  <a:lnTo>
                    <a:pt x="20749" y="15001"/>
                  </a:lnTo>
                  <a:lnTo>
                    <a:pt x="21600" y="10800"/>
                  </a:lnTo>
                  <a:lnTo>
                    <a:pt x="20749" y="6602"/>
                  </a:lnTo>
                  <a:lnTo>
                    <a:pt x="18432" y="3168"/>
                  </a:lnTo>
                  <a:lnTo>
                    <a:pt x="14998" y="850"/>
                  </a:lnTo>
                  <a:lnTo>
                    <a:pt x="10800"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42" name="Group 56"/>
          <p:cNvGrpSpPr/>
          <p:nvPr/>
        </p:nvGrpSpPr>
        <p:grpSpPr>
          <a:xfrm>
            <a:off x="6507966" y="2193167"/>
            <a:ext cx="897513" cy="898328"/>
            <a:chOff x="0" y="0"/>
            <a:chExt cx="1196683" cy="1197770"/>
          </a:xfrm>
        </p:grpSpPr>
        <p:grpSp>
          <p:nvGrpSpPr>
            <p:cNvPr id="335" name="object 149"/>
            <p:cNvGrpSpPr/>
            <p:nvPr/>
          </p:nvGrpSpPr>
          <p:grpSpPr>
            <a:xfrm>
              <a:off x="0" y="-1"/>
              <a:ext cx="1196684" cy="1197772"/>
              <a:chOff x="0" y="0"/>
              <a:chExt cx="1196683" cy="1197770"/>
            </a:xfrm>
          </p:grpSpPr>
          <p:sp>
            <p:nvSpPr>
              <p:cNvPr id="324" name="Shape"/>
              <p:cNvSpPr/>
              <p:nvPr/>
            </p:nvSpPr>
            <p:spPr>
              <a:xfrm>
                <a:off x="205644" y="373956"/>
                <a:ext cx="224332" cy="823815"/>
              </a:xfrm>
              <a:custGeom>
                <a:avLst/>
                <a:gdLst/>
                <a:ahLst/>
                <a:cxnLst>
                  <a:cxn ang="0">
                    <a:pos x="wd2" y="hd2"/>
                  </a:cxn>
                  <a:cxn ang="5400000">
                    <a:pos x="wd2" y="hd2"/>
                  </a:cxn>
                  <a:cxn ang="10800000">
                    <a:pos x="wd2" y="hd2"/>
                  </a:cxn>
                  <a:cxn ang="16200000">
                    <a:pos x="wd2" y="hd2"/>
                  </a:cxn>
                </a:cxnLst>
                <a:rect l="0" t="0" r="r" b="b"/>
                <a:pathLst>
                  <a:path w="21600" h="21600" extrusionOk="0">
                    <a:moveTo>
                      <a:pt x="7202" y="0"/>
                    </a:moveTo>
                    <a:lnTo>
                      <a:pt x="3601" y="0"/>
                    </a:lnTo>
                    <a:lnTo>
                      <a:pt x="3601" y="15082"/>
                    </a:lnTo>
                    <a:lnTo>
                      <a:pt x="6" y="17040"/>
                    </a:lnTo>
                    <a:lnTo>
                      <a:pt x="0" y="21600"/>
                    </a:lnTo>
                    <a:lnTo>
                      <a:pt x="21600" y="21600"/>
                    </a:lnTo>
                    <a:lnTo>
                      <a:pt x="21600" y="20588"/>
                    </a:lnTo>
                    <a:lnTo>
                      <a:pt x="3606" y="20588"/>
                    </a:lnTo>
                    <a:lnTo>
                      <a:pt x="3606" y="17272"/>
                    </a:lnTo>
                    <a:lnTo>
                      <a:pt x="6517" y="15686"/>
                    </a:lnTo>
                    <a:lnTo>
                      <a:pt x="19114" y="15686"/>
                    </a:lnTo>
                    <a:lnTo>
                      <a:pt x="18006" y="15082"/>
                    </a:lnTo>
                    <a:lnTo>
                      <a:pt x="18006" y="14703"/>
                    </a:lnTo>
                    <a:lnTo>
                      <a:pt x="7202" y="14703"/>
                    </a:lnTo>
                    <a:lnTo>
                      <a:pt x="7202" y="13721"/>
                    </a:lnTo>
                    <a:lnTo>
                      <a:pt x="18006" y="13721"/>
                    </a:lnTo>
                    <a:lnTo>
                      <a:pt x="18006" y="12740"/>
                    </a:lnTo>
                    <a:lnTo>
                      <a:pt x="7202" y="12740"/>
                    </a:lnTo>
                    <a:lnTo>
                      <a:pt x="7202" y="11759"/>
                    </a:lnTo>
                    <a:lnTo>
                      <a:pt x="18006" y="11759"/>
                    </a:lnTo>
                    <a:lnTo>
                      <a:pt x="18006" y="10778"/>
                    </a:lnTo>
                    <a:lnTo>
                      <a:pt x="7202" y="10778"/>
                    </a:lnTo>
                    <a:lnTo>
                      <a:pt x="7202" y="9797"/>
                    </a:lnTo>
                    <a:lnTo>
                      <a:pt x="18006" y="9797"/>
                    </a:lnTo>
                    <a:lnTo>
                      <a:pt x="18006" y="8816"/>
                    </a:lnTo>
                    <a:lnTo>
                      <a:pt x="7202" y="8816"/>
                    </a:lnTo>
                    <a:lnTo>
                      <a:pt x="7202" y="7835"/>
                    </a:lnTo>
                    <a:lnTo>
                      <a:pt x="18006" y="7835"/>
                    </a:lnTo>
                    <a:lnTo>
                      <a:pt x="18006" y="6854"/>
                    </a:lnTo>
                    <a:lnTo>
                      <a:pt x="7202" y="6854"/>
                    </a:lnTo>
                    <a:lnTo>
                      <a:pt x="7202" y="5873"/>
                    </a:lnTo>
                    <a:lnTo>
                      <a:pt x="18006" y="5873"/>
                    </a:lnTo>
                    <a:lnTo>
                      <a:pt x="18006" y="4892"/>
                    </a:lnTo>
                    <a:lnTo>
                      <a:pt x="7202" y="4892"/>
                    </a:lnTo>
                    <a:lnTo>
                      <a:pt x="7202" y="3911"/>
                    </a:lnTo>
                    <a:lnTo>
                      <a:pt x="18006" y="3911"/>
                    </a:lnTo>
                    <a:lnTo>
                      <a:pt x="18006" y="2930"/>
                    </a:lnTo>
                    <a:lnTo>
                      <a:pt x="7202" y="2930"/>
                    </a:lnTo>
                    <a:lnTo>
                      <a:pt x="7202" y="1949"/>
                    </a:lnTo>
                    <a:lnTo>
                      <a:pt x="18006" y="1949"/>
                    </a:lnTo>
                    <a:lnTo>
                      <a:pt x="18006" y="968"/>
                    </a:lnTo>
                    <a:lnTo>
                      <a:pt x="7202" y="968"/>
                    </a:lnTo>
                    <a:lnTo>
                      <a:pt x="7202"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5" name="Shape"/>
              <p:cNvSpPr/>
              <p:nvPr/>
            </p:nvSpPr>
            <p:spPr>
              <a:xfrm>
                <a:off x="747864" y="766529"/>
                <a:ext cx="108390" cy="56079"/>
              </a:xfrm>
              <a:custGeom>
                <a:avLst/>
                <a:gdLst/>
                <a:ahLst/>
                <a:cxnLst>
                  <a:cxn ang="0">
                    <a:pos x="wd2" y="hd2"/>
                  </a:cxn>
                  <a:cxn ang="5400000">
                    <a:pos x="wd2" y="hd2"/>
                  </a:cxn>
                  <a:cxn ang="10800000">
                    <a:pos x="wd2" y="hd2"/>
                  </a:cxn>
                  <a:cxn ang="16200000">
                    <a:pos x="wd2" y="hd2"/>
                  </a:cxn>
                </a:cxnLst>
                <a:rect l="0" t="0" r="r" b="b"/>
                <a:pathLst>
                  <a:path w="21600" h="21600" extrusionOk="0">
                    <a:moveTo>
                      <a:pt x="7449" y="0"/>
                    </a:moveTo>
                    <a:lnTo>
                      <a:pt x="0" y="0"/>
                    </a:lnTo>
                    <a:lnTo>
                      <a:pt x="879" y="8400"/>
                    </a:lnTo>
                    <a:lnTo>
                      <a:pt x="3277" y="15267"/>
                    </a:lnTo>
                    <a:lnTo>
                      <a:pt x="6829" y="19900"/>
                    </a:lnTo>
                    <a:lnTo>
                      <a:pt x="11175" y="21600"/>
                    </a:lnTo>
                    <a:lnTo>
                      <a:pt x="15522" y="19900"/>
                    </a:lnTo>
                    <a:lnTo>
                      <a:pt x="19076" y="15267"/>
                    </a:lnTo>
                    <a:lnTo>
                      <a:pt x="21474" y="8400"/>
                    </a:lnTo>
                    <a:lnTo>
                      <a:pt x="21600" y="7201"/>
                    </a:lnTo>
                    <a:lnTo>
                      <a:pt x="11175" y="7201"/>
                    </a:lnTo>
                    <a:lnTo>
                      <a:pt x="9727" y="6634"/>
                    </a:lnTo>
                    <a:lnTo>
                      <a:pt x="8543" y="5089"/>
                    </a:lnTo>
                    <a:lnTo>
                      <a:pt x="7743" y="2799"/>
                    </a:lnTo>
                    <a:lnTo>
                      <a:pt x="744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6" name="Shape"/>
              <p:cNvSpPr/>
              <p:nvPr/>
            </p:nvSpPr>
            <p:spPr>
              <a:xfrm>
                <a:off x="785245" y="373956"/>
                <a:ext cx="87107" cy="411270"/>
              </a:xfrm>
              <a:custGeom>
                <a:avLst/>
                <a:gdLst/>
                <a:ahLst/>
                <a:cxnLst>
                  <a:cxn ang="0">
                    <a:pos x="wd2" y="hd2"/>
                  </a:cxn>
                  <a:cxn ang="5400000">
                    <a:pos x="wd2" y="hd2"/>
                  </a:cxn>
                  <a:cxn ang="10800000">
                    <a:pos x="wd2" y="hd2"/>
                  </a:cxn>
                  <a:cxn ang="16200000">
                    <a:pos x="wd2" y="hd2"/>
                  </a:cxn>
                </a:cxnLst>
                <a:rect l="0" t="0" r="r" b="b"/>
                <a:pathLst>
                  <a:path w="21600" h="21600" extrusionOk="0">
                    <a:moveTo>
                      <a:pt x="9272" y="0"/>
                    </a:moveTo>
                    <a:lnTo>
                      <a:pt x="0" y="0"/>
                    </a:lnTo>
                    <a:lnTo>
                      <a:pt x="0" y="19636"/>
                    </a:lnTo>
                    <a:lnTo>
                      <a:pt x="4636" y="19636"/>
                    </a:lnTo>
                    <a:lnTo>
                      <a:pt x="6440" y="19714"/>
                    </a:lnTo>
                    <a:lnTo>
                      <a:pt x="7914" y="19924"/>
                    </a:lnTo>
                    <a:lnTo>
                      <a:pt x="8908" y="20236"/>
                    </a:lnTo>
                    <a:lnTo>
                      <a:pt x="9272" y="20618"/>
                    </a:lnTo>
                    <a:lnTo>
                      <a:pt x="8908" y="21000"/>
                    </a:lnTo>
                    <a:lnTo>
                      <a:pt x="7914" y="21312"/>
                    </a:lnTo>
                    <a:lnTo>
                      <a:pt x="6440" y="21523"/>
                    </a:lnTo>
                    <a:lnTo>
                      <a:pt x="4636" y="21600"/>
                    </a:lnTo>
                    <a:lnTo>
                      <a:pt x="17608" y="21600"/>
                    </a:lnTo>
                    <a:lnTo>
                      <a:pt x="18547" y="20618"/>
                    </a:lnTo>
                    <a:lnTo>
                      <a:pt x="17857" y="19701"/>
                    </a:lnTo>
                    <a:lnTo>
                      <a:pt x="15933" y="18901"/>
                    </a:lnTo>
                    <a:lnTo>
                      <a:pt x="12998" y="18265"/>
                    </a:lnTo>
                    <a:lnTo>
                      <a:pt x="9272" y="17841"/>
                    </a:lnTo>
                    <a:lnTo>
                      <a:pt x="9272" y="8153"/>
                    </a:lnTo>
                    <a:lnTo>
                      <a:pt x="21600" y="8153"/>
                    </a:lnTo>
                    <a:lnTo>
                      <a:pt x="18450" y="7486"/>
                    </a:lnTo>
                    <a:lnTo>
                      <a:pt x="13519" y="5844"/>
                    </a:lnTo>
                    <a:lnTo>
                      <a:pt x="10376" y="3985"/>
                    </a:lnTo>
                    <a:lnTo>
                      <a:pt x="9272" y="1961"/>
                    </a:lnTo>
                    <a:lnTo>
                      <a:pt x="9272"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7" name="Shape"/>
              <p:cNvSpPr/>
              <p:nvPr/>
            </p:nvSpPr>
            <p:spPr>
              <a:xfrm>
                <a:off x="822637" y="529188"/>
                <a:ext cx="285087" cy="87776"/>
              </a:xfrm>
              <a:custGeom>
                <a:avLst/>
                <a:gdLst/>
                <a:ahLst/>
                <a:cxnLst>
                  <a:cxn ang="0">
                    <a:pos x="wd2" y="hd2"/>
                  </a:cxn>
                  <a:cxn ang="5400000">
                    <a:pos x="wd2" y="hd2"/>
                  </a:cxn>
                  <a:cxn ang="10800000">
                    <a:pos x="wd2" y="hd2"/>
                  </a:cxn>
                  <a:cxn ang="16200000">
                    <a:pos x="wd2" y="hd2"/>
                  </a:cxn>
                </a:cxnLst>
                <a:rect l="0" t="0" r="r" b="b"/>
                <a:pathLst>
                  <a:path w="21600" h="21600" extrusionOk="0">
                    <a:moveTo>
                      <a:pt x="3767" y="0"/>
                    </a:moveTo>
                    <a:lnTo>
                      <a:pt x="0" y="0"/>
                    </a:lnTo>
                    <a:lnTo>
                      <a:pt x="1903" y="7254"/>
                    </a:lnTo>
                    <a:lnTo>
                      <a:pt x="4189" y="13237"/>
                    </a:lnTo>
                    <a:lnTo>
                      <a:pt x="6798" y="17752"/>
                    </a:lnTo>
                    <a:lnTo>
                      <a:pt x="9671" y="20605"/>
                    </a:lnTo>
                    <a:lnTo>
                      <a:pt x="12749" y="21600"/>
                    </a:lnTo>
                    <a:lnTo>
                      <a:pt x="15547" y="20783"/>
                    </a:lnTo>
                    <a:lnTo>
                      <a:pt x="18181" y="18428"/>
                    </a:lnTo>
                    <a:lnTo>
                      <a:pt x="20608" y="14680"/>
                    </a:lnTo>
                    <a:lnTo>
                      <a:pt x="21600" y="12401"/>
                    </a:lnTo>
                    <a:lnTo>
                      <a:pt x="12749" y="12401"/>
                    </a:lnTo>
                    <a:lnTo>
                      <a:pt x="9829" y="11305"/>
                    </a:lnTo>
                    <a:lnTo>
                      <a:pt x="7147" y="8185"/>
                    </a:lnTo>
                    <a:lnTo>
                      <a:pt x="4780" y="3291"/>
                    </a:lnTo>
                    <a:lnTo>
                      <a:pt x="376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8" name="Shape"/>
              <p:cNvSpPr/>
              <p:nvPr/>
            </p:nvSpPr>
            <p:spPr>
              <a:xfrm>
                <a:off x="990910" y="411298"/>
                <a:ext cx="205665" cy="1682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71" y="0"/>
                    </a:lnTo>
                    <a:lnTo>
                      <a:pt x="17203" y="4946"/>
                    </a:lnTo>
                    <a:lnTo>
                      <a:pt x="15872" y="9490"/>
                    </a:lnTo>
                    <a:lnTo>
                      <a:pt x="13784" y="13501"/>
                    </a:lnTo>
                    <a:lnTo>
                      <a:pt x="11046" y="16848"/>
                    </a:lnTo>
                    <a:lnTo>
                      <a:pt x="7764" y="19401"/>
                    </a:lnTo>
                    <a:lnTo>
                      <a:pt x="4047" y="21028"/>
                    </a:lnTo>
                    <a:lnTo>
                      <a:pt x="0" y="21600"/>
                    </a:lnTo>
                    <a:lnTo>
                      <a:pt x="12268" y="21600"/>
                    </a:lnTo>
                    <a:lnTo>
                      <a:pt x="16514" y="16998"/>
                    </a:lnTo>
                    <a:lnTo>
                      <a:pt x="18647" y="13313"/>
                    </a:lnTo>
                    <a:lnTo>
                      <a:pt x="20246" y="9202"/>
                    </a:lnTo>
                    <a:lnTo>
                      <a:pt x="21251" y="4739"/>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29" name="Shape"/>
              <p:cNvSpPr/>
              <p:nvPr/>
            </p:nvSpPr>
            <p:spPr>
              <a:xfrm>
                <a:off x="37431" y="299123"/>
                <a:ext cx="1121782" cy="168303"/>
              </a:xfrm>
              <a:custGeom>
                <a:avLst/>
                <a:gdLst/>
                <a:ahLst/>
                <a:cxnLst>
                  <a:cxn ang="0">
                    <a:pos x="wd2" y="hd2"/>
                  </a:cxn>
                  <a:cxn ang="5400000">
                    <a:pos x="wd2" y="hd2"/>
                  </a:cxn>
                  <a:cxn ang="10800000">
                    <a:pos x="wd2" y="hd2"/>
                  </a:cxn>
                  <a:cxn ang="16200000">
                    <a:pos x="wd2" y="hd2"/>
                  </a:cxn>
                </a:cxnLst>
                <a:rect l="0" t="0" r="r" b="b"/>
                <a:pathLst>
                  <a:path w="21600" h="21600" extrusionOk="0">
                    <a:moveTo>
                      <a:pt x="20878" y="0"/>
                    </a:moveTo>
                    <a:lnTo>
                      <a:pt x="3959" y="0"/>
                    </a:lnTo>
                    <a:lnTo>
                      <a:pt x="3959" y="4804"/>
                    </a:lnTo>
                    <a:lnTo>
                      <a:pt x="0" y="4804"/>
                    </a:lnTo>
                    <a:lnTo>
                      <a:pt x="0" y="9604"/>
                    </a:lnTo>
                    <a:lnTo>
                      <a:pt x="720" y="9604"/>
                    </a:lnTo>
                    <a:lnTo>
                      <a:pt x="720" y="21600"/>
                    </a:lnTo>
                    <a:lnTo>
                      <a:pt x="3239" y="21600"/>
                    </a:lnTo>
                    <a:lnTo>
                      <a:pt x="3239" y="16799"/>
                    </a:lnTo>
                    <a:lnTo>
                      <a:pt x="1440" y="16799"/>
                    </a:lnTo>
                    <a:lnTo>
                      <a:pt x="1440" y="9602"/>
                    </a:lnTo>
                    <a:lnTo>
                      <a:pt x="21600" y="9602"/>
                    </a:lnTo>
                    <a:lnTo>
                      <a:pt x="21600" y="4807"/>
                    </a:lnTo>
                    <a:lnTo>
                      <a:pt x="4679" y="4807"/>
                    </a:lnTo>
                    <a:lnTo>
                      <a:pt x="4679" y="2"/>
                    </a:lnTo>
                    <a:lnTo>
                      <a:pt x="20878" y="2"/>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0" name="Shape"/>
              <p:cNvSpPr/>
              <p:nvPr/>
            </p:nvSpPr>
            <p:spPr>
              <a:xfrm>
                <a:off x="392652" y="43323"/>
                <a:ext cx="804032" cy="367976"/>
              </a:xfrm>
              <a:custGeom>
                <a:avLst/>
                <a:gdLst/>
                <a:ahLst/>
                <a:cxnLst>
                  <a:cxn ang="0">
                    <a:pos x="wd2" y="hd2"/>
                  </a:cxn>
                  <a:cxn ang="5400000">
                    <a:pos x="wd2" y="hd2"/>
                  </a:cxn>
                  <a:cxn ang="10800000">
                    <a:pos x="wd2" y="hd2"/>
                  </a:cxn>
                  <a:cxn ang="16200000">
                    <a:pos x="wd2" y="hd2"/>
                  </a:cxn>
                </a:cxnLst>
                <a:rect l="0" t="0" r="r" b="b"/>
                <a:pathLst>
                  <a:path w="21600" h="21600" extrusionOk="0">
                    <a:moveTo>
                      <a:pt x="3738" y="0"/>
                    </a:moveTo>
                    <a:lnTo>
                      <a:pt x="0" y="0"/>
                    </a:lnTo>
                    <a:lnTo>
                      <a:pt x="20595" y="12556"/>
                    </a:lnTo>
                    <a:lnTo>
                      <a:pt x="20595" y="21600"/>
                    </a:lnTo>
                    <a:lnTo>
                      <a:pt x="21600" y="21600"/>
                    </a:lnTo>
                    <a:lnTo>
                      <a:pt x="21600" y="10890"/>
                    </a:lnTo>
                    <a:lnTo>
                      <a:pt x="373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1" name="Shape"/>
              <p:cNvSpPr/>
              <p:nvPr/>
            </p:nvSpPr>
            <p:spPr>
              <a:xfrm>
                <a:off x="-1" y="-1"/>
                <a:ext cx="510573" cy="373938"/>
              </a:xfrm>
              <a:custGeom>
                <a:avLst/>
                <a:gdLst/>
                <a:ahLst/>
                <a:cxnLst>
                  <a:cxn ang="0">
                    <a:pos x="wd2" y="hd2"/>
                  </a:cxn>
                  <a:cxn ang="5400000">
                    <a:pos x="wd2" y="hd2"/>
                  </a:cxn>
                  <a:cxn ang="10800000">
                    <a:pos x="wd2" y="hd2"/>
                  </a:cxn>
                  <a:cxn ang="16200000">
                    <a:pos x="wd2" y="hd2"/>
                  </a:cxn>
                </a:cxnLst>
                <a:rect l="0" t="0" r="r" b="b"/>
                <a:pathLst>
                  <a:path w="21600" h="21600" extrusionOk="0">
                    <a:moveTo>
                      <a:pt x="10747" y="0"/>
                    </a:moveTo>
                    <a:lnTo>
                      <a:pt x="0" y="14671"/>
                    </a:lnTo>
                    <a:lnTo>
                      <a:pt x="0" y="21600"/>
                    </a:lnTo>
                    <a:lnTo>
                      <a:pt x="1583" y="21600"/>
                    </a:lnTo>
                    <a:lnTo>
                      <a:pt x="1583" y="15566"/>
                    </a:lnTo>
                    <a:lnTo>
                      <a:pt x="10282" y="3689"/>
                    </a:lnTo>
                    <a:lnTo>
                      <a:pt x="11864" y="3689"/>
                    </a:lnTo>
                    <a:lnTo>
                      <a:pt x="11864" y="2160"/>
                    </a:lnTo>
                    <a:lnTo>
                      <a:pt x="21600" y="2160"/>
                    </a:lnTo>
                    <a:lnTo>
                      <a:pt x="16032" y="39"/>
                    </a:lnTo>
                    <a:lnTo>
                      <a:pt x="1074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2" name="Shape"/>
              <p:cNvSpPr/>
              <p:nvPr/>
            </p:nvSpPr>
            <p:spPr>
              <a:xfrm>
                <a:off x="74812" y="261721"/>
                <a:ext cx="1046931" cy="748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771" y="21600"/>
                    </a:lnTo>
                    <a:lnTo>
                      <a:pt x="771" y="10796"/>
                    </a:lnTo>
                    <a:lnTo>
                      <a:pt x="21600" y="10796"/>
                    </a:lnTo>
                    <a:lnTo>
                      <a:pt x="21600" y="6"/>
                    </a:lnTo>
                    <a:lnTo>
                      <a:pt x="3471" y="6"/>
                    </a:lnTo>
                    <a:lnTo>
                      <a:pt x="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3" name="Shape"/>
              <p:cNvSpPr/>
              <p:nvPr/>
            </p:nvSpPr>
            <p:spPr>
              <a:xfrm>
                <a:off x="355250" y="37401"/>
                <a:ext cx="176547" cy="74171"/>
              </a:xfrm>
              <a:custGeom>
                <a:avLst/>
                <a:gdLst/>
                <a:ahLst/>
                <a:cxnLst>
                  <a:cxn ang="0">
                    <a:pos x="wd2" y="hd2"/>
                  </a:cxn>
                  <a:cxn ang="5400000">
                    <a:pos x="wd2" y="hd2"/>
                  </a:cxn>
                  <a:cxn ang="10800000">
                    <a:pos x="wd2" y="hd2"/>
                  </a:cxn>
                  <a:cxn ang="16200000">
                    <a:pos x="wd2" y="hd2"/>
                  </a:cxn>
                </a:cxnLst>
                <a:rect l="0" t="0" r="r" b="b"/>
                <a:pathLst>
                  <a:path w="21600" h="21600" extrusionOk="0">
                    <a:moveTo>
                      <a:pt x="19003" y="0"/>
                    </a:moveTo>
                    <a:lnTo>
                      <a:pt x="0" y="0"/>
                    </a:lnTo>
                    <a:lnTo>
                      <a:pt x="0" y="21600"/>
                    </a:lnTo>
                    <a:lnTo>
                      <a:pt x="4576" y="21600"/>
                    </a:lnTo>
                    <a:lnTo>
                      <a:pt x="4576" y="1725"/>
                    </a:lnTo>
                    <a:lnTo>
                      <a:pt x="21600" y="1725"/>
                    </a:lnTo>
                    <a:lnTo>
                      <a:pt x="19003"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4" name="Shape"/>
              <p:cNvSpPr/>
              <p:nvPr/>
            </p:nvSpPr>
            <p:spPr>
              <a:xfrm>
                <a:off x="168262" y="63867"/>
                <a:ext cx="990951" cy="1095296"/>
              </a:xfrm>
              <a:custGeom>
                <a:avLst/>
                <a:gdLst/>
                <a:ahLst/>
                <a:cxnLst>
                  <a:cxn ang="0">
                    <a:pos x="wd2" y="hd2"/>
                  </a:cxn>
                  <a:cxn ang="5400000">
                    <a:pos x="wd2" y="hd2"/>
                  </a:cxn>
                  <a:cxn ang="10800000">
                    <a:pos x="wd2" y="hd2"/>
                  </a:cxn>
                  <a:cxn ang="16200000">
                    <a:pos x="wd2" y="hd2"/>
                  </a:cxn>
                </a:cxnLst>
                <a:rect l="0" t="0" r="r" b="b"/>
                <a:pathLst>
                  <a:path w="21600" h="21600" extrusionOk="0">
                    <a:moveTo>
                      <a:pt x="5142" y="17913"/>
                    </a:moveTo>
                    <a:lnTo>
                      <a:pt x="4231" y="17913"/>
                    </a:lnTo>
                    <a:lnTo>
                      <a:pt x="4890" y="19106"/>
                    </a:lnTo>
                    <a:lnTo>
                      <a:pt x="4890" y="21600"/>
                    </a:lnTo>
                    <a:lnTo>
                      <a:pt x="5705" y="21600"/>
                    </a:lnTo>
                    <a:lnTo>
                      <a:pt x="5705" y="18932"/>
                    </a:lnTo>
                    <a:lnTo>
                      <a:pt x="5142" y="17913"/>
                    </a:lnTo>
                    <a:close/>
                    <a:moveTo>
                      <a:pt x="4891" y="9057"/>
                    </a:moveTo>
                    <a:lnTo>
                      <a:pt x="4076" y="9057"/>
                    </a:lnTo>
                    <a:lnTo>
                      <a:pt x="4076" y="9795"/>
                    </a:lnTo>
                    <a:lnTo>
                      <a:pt x="4891" y="9795"/>
                    </a:lnTo>
                    <a:lnTo>
                      <a:pt x="4891" y="9057"/>
                    </a:lnTo>
                    <a:close/>
                    <a:moveTo>
                      <a:pt x="4891" y="7581"/>
                    </a:moveTo>
                    <a:lnTo>
                      <a:pt x="4076" y="7581"/>
                    </a:lnTo>
                    <a:lnTo>
                      <a:pt x="4076" y="8319"/>
                    </a:lnTo>
                    <a:lnTo>
                      <a:pt x="4891" y="8319"/>
                    </a:lnTo>
                    <a:lnTo>
                      <a:pt x="4891" y="7581"/>
                    </a:lnTo>
                    <a:close/>
                    <a:moveTo>
                      <a:pt x="4891" y="16435"/>
                    </a:moveTo>
                    <a:lnTo>
                      <a:pt x="4076" y="16435"/>
                    </a:lnTo>
                    <a:lnTo>
                      <a:pt x="4076" y="17174"/>
                    </a:lnTo>
                    <a:lnTo>
                      <a:pt x="4891" y="17174"/>
                    </a:lnTo>
                    <a:lnTo>
                      <a:pt x="4891" y="16435"/>
                    </a:lnTo>
                    <a:close/>
                    <a:moveTo>
                      <a:pt x="21600" y="6115"/>
                    </a:moveTo>
                    <a:lnTo>
                      <a:pt x="0" y="6115"/>
                    </a:lnTo>
                    <a:lnTo>
                      <a:pt x="0" y="7221"/>
                    </a:lnTo>
                    <a:lnTo>
                      <a:pt x="815" y="7221"/>
                    </a:lnTo>
                    <a:lnTo>
                      <a:pt x="815" y="6115"/>
                    </a:lnTo>
                    <a:lnTo>
                      <a:pt x="21600" y="6115"/>
                    </a:lnTo>
                    <a:close/>
                    <a:moveTo>
                      <a:pt x="4891" y="13484"/>
                    </a:moveTo>
                    <a:lnTo>
                      <a:pt x="4076" y="13484"/>
                    </a:lnTo>
                    <a:lnTo>
                      <a:pt x="4076" y="14222"/>
                    </a:lnTo>
                    <a:lnTo>
                      <a:pt x="4891" y="14222"/>
                    </a:lnTo>
                    <a:lnTo>
                      <a:pt x="4891" y="13484"/>
                    </a:lnTo>
                    <a:close/>
                    <a:moveTo>
                      <a:pt x="4891" y="6115"/>
                    </a:moveTo>
                    <a:lnTo>
                      <a:pt x="4076" y="6115"/>
                    </a:lnTo>
                    <a:lnTo>
                      <a:pt x="4076" y="6844"/>
                    </a:lnTo>
                    <a:lnTo>
                      <a:pt x="4891" y="6844"/>
                    </a:lnTo>
                    <a:lnTo>
                      <a:pt x="4891" y="6115"/>
                    </a:lnTo>
                    <a:close/>
                    <a:moveTo>
                      <a:pt x="4891" y="12008"/>
                    </a:moveTo>
                    <a:lnTo>
                      <a:pt x="4076" y="12008"/>
                    </a:lnTo>
                    <a:lnTo>
                      <a:pt x="4076" y="12746"/>
                    </a:lnTo>
                    <a:lnTo>
                      <a:pt x="4891" y="12746"/>
                    </a:lnTo>
                    <a:lnTo>
                      <a:pt x="4891" y="12008"/>
                    </a:lnTo>
                    <a:close/>
                    <a:moveTo>
                      <a:pt x="4891" y="4640"/>
                    </a:moveTo>
                    <a:lnTo>
                      <a:pt x="4076" y="4640"/>
                    </a:lnTo>
                    <a:lnTo>
                      <a:pt x="4076" y="5378"/>
                    </a:lnTo>
                    <a:lnTo>
                      <a:pt x="21600" y="5378"/>
                    </a:lnTo>
                    <a:lnTo>
                      <a:pt x="4891" y="5378"/>
                    </a:lnTo>
                    <a:lnTo>
                      <a:pt x="4891" y="4640"/>
                    </a:lnTo>
                    <a:close/>
                    <a:moveTo>
                      <a:pt x="4891" y="10532"/>
                    </a:moveTo>
                    <a:lnTo>
                      <a:pt x="4076" y="10532"/>
                    </a:lnTo>
                    <a:lnTo>
                      <a:pt x="4076" y="11271"/>
                    </a:lnTo>
                    <a:lnTo>
                      <a:pt x="4891" y="11271"/>
                    </a:lnTo>
                    <a:lnTo>
                      <a:pt x="4891" y="10532"/>
                    </a:lnTo>
                    <a:close/>
                    <a:moveTo>
                      <a:pt x="815" y="4639"/>
                    </a:moveTo>
                    <a:lnTo>
                      <a:pt x="0" y="4639"/>
                    </a:lnTo>
                    <a:lnTo>
                      <a:pt x="0" y="5378"/>
                    </a:lnTo>
                    <a:lnTo>
                      <a:pt x="815" y="5378"/>
                    </a:lnTo>
                    <a:lnTo>
                      <a:pt x="815" y="4639"/>
                    </a:lnTo>
                    <a:close/>
                    <a:moveTo>
                      <a:pt x="2445" y="0"/>
                    </a:moveTo>
                    <a:lnTo>
                      <a:pt x="1630" y="0"/>
                    </a:lnTo>
                    <a:lnTo>
                      <a:pt x="1630" y="3902"/>
                    </a:lnTo>
                    <a:lnTo>
                      <a:pt x="2445" y="3902"/>
                    </a:lnTo>
                    <a:lnTo>
                      <a:pt x="2445" y="3154"/>
                    </a:lnTo>
                    <a:lnTo>
                      <a:pt x="4891" y="3154"/>
                    </a:lnTo>
                    <a:lnTo>
                      <a:pt x="4891" y="2416"/>
                    </a:lnTo>
                    <a:lnTo>
                      <a:pt x="2445" y="2416"/>
                    </a:lnTo>
                    <a:lnTo>
                      <a:pt x="2445" y="1678"/>
                    </a:lnTo>
                    <a:lnTo>
                      <a:pt x="4891" y="1678"/>
                    </a:lnTo>
                    <a:lnTo>
                      <a:pt x="4891" y="941"/>
                    </a:lnTo>
                    <a:lnTo>
                      <a:pt x="2445" y="941"/>
                    </a:lnTo>
                    <a:lnTo>
                      <a:pt x="2445" y="0"/>
                    </a:lnTo>
                    <a:close/>
                    <a:moveTo>
                      <a:pt x="4891" y="3154"/>
                    </a:moveTo>
                    <a:lnTo>
                      <a:pt x="4076" y="3154"/>
                    </a:lnTo>
                    <a:lnTo>
                      <a:pt x="4076" y="3902"/>
                    </a:lnTo>
                    <a:lnTo>
                      <a:pt x="4891" y="3902"/>
                    </a:lnTo>
                    <a:lnTo>
                      <a:pt x="4891" y="3154"/>
                    </a:lnTo>
                    <a:close/>
                    <a:moveTo>
                      <a:pt x="4891" y="1678"/>
                    </a:moveTo>
                    <a:lnTo>
                      <a:pt x="4076" y="1678"/>
                    </a:lnTo>
                    <a:lnTo>
                      <a:pt x="4076" y="2416"/>
                    </a:lnTo>
                    <a:lnTo>
                      <a:pt x="4891" y="2416"/>
                    </a:lnTo>
                    <a:lnTo>
                      <a:pt x="4891" y="1678"/>
                    </a:lnTo>
                    <a:close/>
                    <a:moveTo>
                      <a:pt x="4891" y="14960"/>
                    </a:moveTo>
                    <a:lnTo>
                      <a:pt x="4076" y="14960"/>
                    </a:lnTo>
                    <a:lnTo>
                      <a:pt x="4076" y="15698"/>
                    </a:lnTo>
                    <a:lnTo>
                      <a:pt x="4891" y="15698"/>
                    </a:lnTo>
                    <a:lnTo>
                      <a:pt x="4891" y="1496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336" name="object 150"/>
            <p:cNvSpPr/>
            <p:nvPr/>
          </p:nvSpPr>
          <p:spPr>
            <a:xfrm>
              <a:off x="598363" y="822663"/>
              <a:ext cx="411311" cy="261742"/>
            </a:xfrm>
            <a:prstGeom prst="rect">
              <a:avLst/>
            </a:pr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7" name="object 151"/>
            <p:cNvSpPr/>
            <p:nvPr/>
          </p:nvSpPr>
          <p:spPr>
            <a:xfrm>
              <a:off x="635755" y="860044"/>
              <a:ext cx="336516" cy="186970"/>
            </a:xfrm>
            <a:prstGeom prst="rect">
              <a:avLst/>
            </a:pr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8" name="object 152"/>
            <p:cNvSpPr/>
            <p:nvPr/>
          </p:nvSpPr>
          <p:spPr>
            <a:xfrm>
              <a:off x="916317" y="897456"/>
              <a:ext cx="1" cy="112176"/>
            </a:xfrm>
            <a:prstGeom prst="line">
              <a:avLst/>
            </a:prstGeom>
            <a:noFill/>
            <a:ln w="4801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39" name="object 153"/>
            <p:cNvSpPr/>
            <p:nvPr/>
          </p:nvSpPr>
          <p:spPr>
            <a:xfrm>
              <a:off x="841503" y="897456"/>
              <a:ext cx="1" cy="112176"/>
            </a:xfrm>
            <a:prstGeom prst="line">
              <a:avLst/>
            </a:prstGeom>
            <a:noFill/>
            <a:ln w="4801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0" name="object 154"/>
            <p:cNvSpPr/>
            <p:nvPr/>
          </p:nvSpPr>
          <p:spPr>
            <a:xfrm>
              <a:off x="766641" y="897456"/>
              <a:ext cx="1" cy="112176"/>
            </a:xfrm>
            <a:prstGeom prst="line">
              <a:avLst/>
            </a:prstGeom>
            <a:noFill/>
            <a:ln w="4801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1" name="object 155"/>
            <p:cNvSpPr/>
            <p:nvPr/>
          </p:nvSpPr>
          <p:spPr>
            <a:xfrm>
              <a:off x="691828" y="897456"/>
              <a:ext cx="1" cy="112176"/>
            </a:xfrm>
            <a:prstGeom prst="line">
              <a:avLst/>
            </a:prstGeom>
            <a:noFill/>
            <a:ln w="4801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70" name="Group 55"/>
          <p:cNvGrpSpPr/>
          <p:nvPr/>
        </p:nvGrpSpPr>
        <p:grpSpPr>
          <a:xfrm>
            <a:off x="3060501" y="4078839"/>
            <a:ext cx="662926" cy="915630"/>
            <a:chOff x="0" y="0"/>
            <a:chExt cx="883900" cy="1220839"/>
          </a:xfrm>
        </p:grpSpPr>
        <p:sp>
          <p:nvSpPr>
            <p:cNvPr id="343" name="object 156"/>
            <p:cNvSpPr/>
            <p:nvPr/>
          </p:nvSpPr>
          <p:spPr>
            <a:xfrm>
              <a:off x="129796" y="179585"/>
              <a:ext cx="238630" cy="3374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3163" y="5400"/>
                  </a:lnTo>
                  <a:lnTo>
                    <a:pt x="817" y="7875"/>
                  </a:lnTo>
                  <a:lnTo>
                    <a:pt x="0" y="10800"/>
                  </a:lnTo>
                  <a:lnTo>
                    <a:pt x="208" y="12301"/>
                  </a:lnTo>
                  <a:lnTo>
                    <a:pt x="817" y="13724"/>
                  </a:lnTo>
                  <a:lnTo>
                    <a:pt x="1809" y="15035"/>
                  </a:lnTo>
                  <a:lnTo>
                    <a:pt x="3163" y="16200"/>
                  </a:lnTo>
                  <a:lnTo>
                    <a:pt x="10800" y="21600"/>
                  </a:lnTo>
                  <a:lnTo>
                    <a:pt x="18434" y="16200"/>
                  </a:lnTo>
                  <a:lnTo>
                    <a:pt x="19789" y="15035"/>
                  </a:lnTo>
                  <a:lnTo>
                    <a:pt x="20782" y="13724"/>
                  </a:lnTo>
                  <a:lnTo>
                    <a:pt x="21392" y="12301"/>
                  </a:lnTo>
                  <a:lnTo>
                    <a:pt x="21600" y="10800"/>
                  </a:lnTo>
                  <a:lnTo>
                    <a:pt x="21392" y="9298"/>
                  </a:lnTo>
                  <a:lnTo>
                    <a:pt x="20782" y="7875"/>
                  </a:lnTo>
                  <a:lnTo>
                    <a:pt x="19789" y="6565"/>
                  </a:lnTo>
                  <a:lnTo>
                    <a:pt x="18434" y="5400"/>
                  </a:lnTo>
                  <a:lnTo>
                    <a:pt x="10800"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4" name="object 157"/>
            <p:cNvSpPr/>
            <p:nvPr/>
          </p:nvSpPr>
          <p:spPr>
            <a:xfrm flipH="1">
              <a:off x="441131" y="174807"/>
              <a:ext cx="1" cy="280847"/>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5" name="object 158"/>
            <p:cNvSpPr/>
            <p:nvPr/>
          </p:nvSpPr>
          <p:spPr>
            <a:xfrm flipH="1">
              <a:off x="249100" y="0"/>
              <a:ext cx="1" cy="140409"/>
            </a:xfrm>
            <a:prstGeom prst="line">
              <a:avLst/>
            </a:prstGeom>
            <a:noFill/>
            <a:ln w="49568" cap="flat">
              <a:solidFill>
                <a:srgbClr val="003D6B"/>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6" name="object 159"/>
            <p:cNvSpPr/>
            <p:nvPr/>
          </p:nvSpPr>
          <p:spPr>
            <a:xfrm flipH="1">
              <a:off x="57097" y="174807"/>
              <a:ext cx="1" cy="280847"/>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nvGrpSpPr>
            <p:cNvPr id="351" name="object 160"/>
            <p:cNvGrpSpPr/>
            <p:nvPr/>
          </p:nvGrpSpPr>
          <p:grpSpPr>
            <a:xfrm>
              <a:off x="0" y="1004483"/>
              <a:ext cx="498186" cy="216357"/>
              <a:chOff x="0" y="0"/>
              <a:chExt cx="498185" cy="216355"/>
            </a:xfrm>
          </p:grpSpPr>
          <p:sp>
            <p:nvSpPr>
              <p:cNvPr id="347" name="Shape"/>
              <p:cNvSpPr/>
              <p:nvPr/>
            </p:nvSpPr>
            <p:spPr>
              <a:xfrm>
                <a:off x="0" y="0"/>
                <a:ext cx="455220" cy="216356"/>
              </a:xfrm>
              <a:custGeom>
                <a:avLst/>
                <a:gdLst/>
                <a:ahLst/>
                <a:cxnLst>
                  <a:cxn ang="0">
                    <a:pos x="wd2" y="hd2"/>
                  </a:cxn>
                  <a:cxn ang="5400000">
                    <a:pos x="wd2" y="hd2"/>
                  </a:cxn>
                  <a:cxn ang="10800000">
                    <a:pos x="wd2" y="hd2"/>
                  </a:cxn>
                  <a:cxn ang="16200000">
                    <a:pos x="wd2" y="hd2"/>
                  </a:cxn>
                </a:cxnLst>
                <a:rect l="0" t="0" r="r" b="b"/>
                <a:pathLst>
                  <a:path w="21600" h="21600" extrusionOk="0">
                    <a:moveTo>
                      <a:pt x="6340" y="0"/>
                    </a:moveTo>
                    <a:lnTo>
                      <a:pt x="0" y="0"/>
                    </a:lnTo>
                    <a:lnTo>
                      <a:pt x="0" y="8262"/>
                    </a:lnTo>
                    <a:lnTo>
                      <a:pt x="227" y="11804"/>
                    </a:lnTo>
                    <a:lnTo>
                      <a:pt x="867" y="14989"/>
                    </a:lnTo>
                    <a:lnTo>
                      <a:pt x="1859" y="17689"/>
                    </a:lnTo>
                    <a:lnTo>
                      <a:pt x="3143" y="19777"/>
                    </a:lnTo>
                    <a:lnTo>
                      <a:pt x="4657" y="21123"/>
                    </a:lnTo>
                    <a:lnTo>
                      <a:pt x="6340" y="21600"/>
                    </a:lnTo>
                    <a:lnTo>
                      <a:pt x="17299" y="21600"/>
                    </a:lnTo>
                    <a:lnTo>
                      <a:pt x="18983" y="21123"/>
                    </a:lnTo>
                    <a:lnTo>
                      <a:pt x="20497" y="19777"/>
                    </a:lnTo>
                    <a:lnTo>
                      <a:pt x="21600" y="17982"/>
                    </a:lnTo>
                    <a:lnTo>
                      <a:pt x="6340" y="17982"/>
                    </a:lnTo>
                    <a:lnTo>
                      <a:pt x="4882" y="17486"/>
                    </a:lnTo>
                    <a:lnTo>
                      <a:pt x="3613" y="16104"/>
                    </a:lnTo>
                    <a:lnTo>
                      <a:pt x="2613" y="13998"/>
                    </a:lnTo>
                    <a:lnTo>
                      <a:pt x="1956" y="11330"/>
                    </a:lnTo>
                    <a:lnTo>
                      <a:pt x="1720" y="8262"/>
                    </a:lnTo>
                    <a:lnTo>
                      <a:pt x="1720" y="3618"/>
                    </a:lnTo>
                    <a:lnTo>
                      <a:pt x="10631" y="3618"/>
                    </a:lnTo>
                    <a:lnTo>
                      <a:pt x="9545" y="1839"/>
                    </a:lnTo>
                    <a:lnTo>
                      <a:pt x="8029" y="481"/>
                    </a:lnTo>
                    <a:lnTo>
                      <a:pt x="634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8" name="Shape"/>
              <p:cNvSpPr/>
              <p:nvPr/>
            </p:nvSpPr>
            <p:spPr>
              <a:xfrm>
                <a:off x="364582" y="36237"/>
                <a:ext cx="133604" cy="1438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1" y="0"/>
                    </a:lnTo>
                    <a:lnTo>
                      <a:pt x="15741" y="6983"/>
                    </a:lnTo>
                    <a:lnTo>
                      <a:pt x="14938" y="11597"/>
                    </a:lnTo>
                    <a:lnTo>
                      <a:pt x="12700" y="15609"/>
                    </a:lnTo>
                    <a:lnTo>
                      <a:pt x="9291" y="18775"/>
                    </a:lnTo>
                    <a:lnTo>
                      <a:pt x="4970" y="20853"/>
                    </a:lnTo>
                    <a:lnTo>
                      <a:pt x="0" y="21600"/>
                    </a:lnTo>
                    <a:lnTo>
                      <a:pt x="14653" y="21600"/>
                    </a:lnTo>
                    <a:lnTo>
                      <a:pt x="15267" y="21159"/>
                    </a:lnTo>
                    <a:lnTo>
                      <a:pt x="18647" y="17099"/>
                    </a:lnTo>
                    <a:lnTo>
                      <a:pt x="20827" y="12309"/>
                    </a:lnTo>
                    <a:lnTo>
                      <a:pt x="21600" y="698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49" name="Shape"/>
              <p:cNvSpPr/>
              <p:nvPr/>
            </p:nvSpPr>
            <p:spPr>
              <a:xfrm>
                <a:off x="249101" y="0"/>
                <a:ext cx="249085" cy="667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014" y="0"/>
                    </a:lnTo>
                    <a:lnTo>
                      <a:pt x="6929" y="1562"/>
                    </a:lnTo>
                    <a:lnTo>
                      <a:pt x="4157" y="5965"/>
                    </a:lnTo>
                    <a:lnTo>
                      <a:pt x="1811" y="12785"/>
                    </a:lnTo>
                    <a:lnTo>
                      <a:pt x="0" y="21600"/>
                    </a:lnTo>
                    <a:lnTo>
                      <a:pt x="4022" y="21600"/>
                    </a:lnTo>
                    <a:lnTo>
                      <a:pt x="5033" y="17824"/>
                    </a:lnTo>
                    <a:lnTo>
                      <a:pt x="7349" y="13343"/>
                    </a:lnTo>
                    <a:lnTo>
                      <a:pt x="10014" y="11733"/>
                    </a:lnTo>
                    <a:lnTo>
                      <a:pt x="21600" y="1173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0" name="Shape"/>
              <p:cNvSpPr/>
              <p:nvPr/>
            </p:nvSpPr>
            <p:spPr>
              <a:xfrm>
                <a:off x="133621" y="36237"/>
                <a:ext cx="161856" cy="143882"/>
              </a:xfrm>
              <a:custGeom>
                <a:avLst/>
                <a:gdLst/>
                <a:ahLst/>
                <a:cxnLst>
                  <a:cxn ang="0">
                    <a:pos x="wd2" y="hd2"/>
                  </a:cxn>
                  <a:cxn ang="5400000">
                    <a:pos x="wd2" y="hd2"/>
                  </a:cxn>
                  <a:cxn ang="10800000">
                    <a:pos x="wd2" y="hd2"/>
                  </a:cxn>
                  <a:cxn ang="16200000">
                    <a:pos x="wd2" y="hd2"/>
                  </a:cxn>
                </a:cxnLst>
                <a:rect l="0" t="0" r="r" b="b"/>
                <a:pathLst>
                  <a:path w="21600" h="21600" extrusionOk="0">
                    <a:moveTo>
                      <a:pt x="12068" y="0"/>
                    </a:moveTo>
                    <a:lnTo>
                      <a:pt x="0" y="0"/>
                    </a:lnTo>
                    <a:lnTo>
                      <a:pt x="4103" y="746"/>
                    </a:lnTo>
                    <a:lnTo>
                      <a:pt x="7669" y="2824"/>
                    </a:lnTo>
                    <a:lnTo>
                      <a:pt x="10484" y="5990"/>
                    </a:lnTo>
                    <a:lnTo>
                      <a:pt x="12330" y="10002"/>
                    </a:lnTo>
                    <a:lnTo>
                      <a:pt x="12994" y="14617"/>
                    </a:lnTo>
                    <a:lnTo>
                      <a:pt x="12994" y="21600"/>
                    </a:lnTo>
                    <a:lnTo>
                      <a:pt x="17832" y="21600"/>
                    </a:lnTo>
                    <a:lnTo>
                      <a:pt x="17832" y="14617"/>
                    </a:lnTo>
                    <a:lnTo>
                      <a:pt x="18496" y="10002"/>
                    </a:lnTo>
                    <a:lnTo>
                      <a:pt x="20342" y="5990"/>
                    </a:lnTo>
                    <a:lnTo>
                      <a:pt x="21600" y="4574"/>
                    </a:lnTo>
                    <a:lnTo>
                      <a:pt x="15411" y="4574"/>
                    </a:lnTo>
                    <a:lnTo>
                      <a:pt x="12625" y="488"/>
                    </a:lnTo>
                    <a:lnTo>
                      <a:pt x="12068" y="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56" name="object 161"/>
            <p:cNvGrpSpPr/>
            <p:nvPr/>
          </p:nvGrpSpPr>
          <p:grpSpPr>
            <a:xfrm>
              <a:off x="0" y="753949"/>
              <a:ext cx="498186" cy="216357"/>
              <a:chOff x="0" y="0"/>
              <a:chExt cx="498185" cy="216355"/>
            </a:xfrm>
          </p:grpSpPr>
          <p:sp>
            <p:nvSpPr>
              <p:cNvPr id="352" name="Shape"/>
              <p:cNvSpPr/>
              <p:nvPr/>
            </p:nvSpPr>
            <p:spPr>
              <a:xfrm>
                <a:off x="0" y="0"/>
                <a:ext cx="455220" cy="216356"/>
              </a:xfrm>
              <a:custGeom>
                <a:avLst/>
                <a:gdLst/>
                <a:ahLst/>
                <a:cxnLst>
                  <a:cxn ang="0">
                    <a:pos x="wd2" y="hd2"/>
                  </a:cxn>
                  <a:cxn ang="5400000">
                    <a:pos x="wd2" y="hd2"/>
                  </a:cxn>
                  <a:cxn ang="10800000">
                    <a:pos x="wd2" y="hd2"/>
                  </a:cxn>
                  <a:cxn ang="16200000">
                    <a:pos x="wd2" y="hd2"/>
                  </a:cxn>
                </a:cxnLst>
                <a:rect l="0" t="0" r="r" b="b"/>
                <a:pathLst>
                  <a:path w="21600" h="21600" extrusionOk="0">
                    <a:moveTo>
                      <a:pt x="6340" y="0"/>
                    </a:moveTo>
                    <a:lnTo>
                      <a:pt x="0" y="0"/>
                    </a:lnTo>
                    <a:lnTo>
                      <a:pt x="0" y="8262"/>
                    </a:lnTo>
                    <a:lnTo>
                      <a:pt x="227" y="11804"/>
                    </a:lnTo>
                    <a:lnTo>
                      <a:pt x="867" y="14989"/>
                    </a:lnTo>
                    <a:lnTo>
                      <a:pt x="1859" y="17689"/>
                    </a:lnTo>
                    <a:lnTo>
                      <a:pt x="3143" y="19777"/>
                    </a:lnTo>
                    <a:lnTo>
                      <a:pt x="4657" y="21123"/>
                    </a:lnTo>
                    <a:lnTo>
                      <a:pt x="6340" y="21600"/>
                    </a:lnTo>
                    <a:lnTo>
                      <a:pt x="17299" y="21600"/>
                    </a:lnTo>
                    <a:lnTo>
                      <a:pt x="18983" y="21123"/>
                    </a:lnTo>
                    <a:lnTo>
                      <a:pt x="20497" y="19777"/>
                    </a:lnTo>
                    <a:lnTo>
                      <a:pt x="21600" y="17982"/>
                    </a:lnTo>
                    <a:lnTo>
                      <a:pt x="6340" y="17982"/>
                    </a:lnTo>
                    <a:lnTo>
                      <a:pt x="4882" y="17486"/>
                    </a:lnTo>
                    <a:lnTo>
                      <a:pt x="3613" y="16104"/>
                    </a:lnTo>
                    <a:lnTo>
                      <a:pt x="2613" y="13998"/>
                    </a:lnTo>
                    <a:lnTo>
                      <a:pt x="1956" y="11330"/>
                    </a:lnTo>
                    <a:lnTo>
                      <a:pt x="1720" y="8262"/>
                    </a:lnTo>
                    <a:lnTo>
                      <a:pt x="1720" y="3618"/>
                    </a:lnTo>
                    <a:lnTo>
                      <a:pt x="10631" y="3618"/>
                    </a:lnTo>
                    <a:lnTo>
                      <a:pt x="9545" y="1839"/>
                    </a:lnTo>
                    <a:lnTo>
                      <a:pt x="8029" y="481"/>
                    </a:lnTo>
                    <a:lnTo>
                      <a:pt x="634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3" name="Shape"/>
              <p:cNvSpPr/>
              <p:nvPr/>
            </p:nvSpPr>
            <p:spPr>
              <a:xfrm>
                <a:off x="364582" y="36237"/>
                <a:ext cx="133604" cy="1438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1" y="0"/>
                    </a:lnTo>
                    <a:lnTo>
                      <a:pt x="15741" y="6983"/>
                    </a:lnTo>
                    <a:lnTo>
                      <a:pt x="14938" y="11597"/>
                    </a:lnTo>
                    <a:lnTo>
                      <a:pt x="12700" y="15609"/>
                    </a:lnTo>
                    <a:lnTo>
                      <a:pt x="9291" y="18775"/>
                    </a:lnTo>
                    <a:lnTo>
                      <a:pt x="4970" y="20853"/>
                    </a:lnTo>
                    <a:lnTo>
                      <a:pt x="0" y="21600"/>
                    </a:lnTo>
                    <a:lnTo>
                      <a:pt x="14653" y="21600"/>
                    </a:lnTo>
                    <a:lnTo>
                      <a:pt x="15267" y="21159"/>
                    </a:lnTo>
                    <a:lnTo>
                      <a:pt x="18647" y="17099"/>
                    </a:lnTo>
                    <a:lnTo>
                      <a:pt x="20827" y="12309"/>
                    </a:lnTo>
                    <a:lnTo>
                      <a:pt x="21600" y="698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4" name="Shape"/>
              <p:cNvSpPr/>
              <p:nvPr/>
            </p:nvSpPr>
            <p:spPr>
              <a:xfrm>
                <a:off x="249101" y="0"/>
                <a:ext cx="249085" cy="667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014" y="0"/>
                    </a:lnTo>
                    <a:lnTo>
                      <a:pt x="6929" y="1562"/>
                    </a:lnTo>
                    <a:lnTo>
                      <a:pt x="4157" y="5965"/>
                    </a:lnTo>
                    <a:lnTo>
                      <a:pt x="1811" y="12785"/>
                    </a:lnTo>
                    <a:lnTo>
                      <a:pt x="0" y="21600"/>
                    </a:lnTo>
                    <a:lnTo>
                      <a:pt x="4022" y="21600"/>
                    </a:lnTo>
                    <a:lnTo>
                      <a:pt x="5033" y="17824"/>
                    </a:lnTo>
                    <a:lnTo>
                      <a:pt x="7349" y="13343"/>
                    </a:lnTo>
                    <a:lnTo>
                      <a:pt x="10014" y="11733"/>
                    </a:lnTo>
                    <a:lnTo>
                      <a:pt x="21600" y="1173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5" name="Shape"/>
              <p:cNvSpPr/>
              <p:nvPr/>
            </p:nvSpPr>
            <p:spPr>
              <a:xfrm>
                <a:off x="133621" y="36237"/>
                <a:ext cx="161856" cy="143882"/>
              </a:xfrm>
              <a:custGeom>
                <a:avLst/>
                <a:gdLst/>
                <a:ahLst/>
                <a:cxnLst>
                  <a:cxn ang="0">
                    <a:pos x="wd2" y="hd2"/>
                  </a:cxn>
                  <a:cxn ang="5400000">
                    <a:pos x="wd2" y="hd2"/>
                  </a:cxn>
                  <a:cxn ang="10800000">
                    <a:pos x="wd2" y="hd2"/>
                  </a:cxn>
                  <a:cxn ang="16200000">
                    <a:pos x="wd2" y="hd2"/>
                  </a:cxn>
                </a:cxnLst>
                <a:rect l="0" t="0" r="r" b="b"/>
                <a:pathLst>
                  <a:path w="21600" h="21600" extrusionOk="0">
                    <a:moveTo>
                      <a:pt x="12068" y="0"/>
                    </a:moveTo>
                    <a:lnTo>
                      <a:pt x="0" y="0"/>
                    </a:lnTo>
                    <a:lnTo>
                      <a:pt x="4103" y="746"/>
                    </a:lnTo>
                    <a:lnTo>
                      <a:pt x="7669" y="2824"/>
                    </a:lnTo>
                    <a:lnTo>
                      <a:pt x="10484" y="5990"/>
                    </a:lnTo>
                    <a:lnTo>
                      <a:pt x="12330" y="10002"/>
                    </a:lnTo>
                    <a:lnTo>
                      <a:pt x="12994" y="14617"/>
                    </a:lnTo>
                    <a:lnTo>
                      <a:pt x="12994" y="21600"/>
                    </a:lnTo>
                    <a:lnTo>
                      <a:pt x="17832" y="21600"/>
                    </a:lnTo>
                    <a:lnTo>
                      <a:pt x="17832" y="14617"/>
                    </a:lnTo>
                    <a:lnTo>
                      <a:pt x="18496" y="10002"/>
                    </a:lnTo>
                    <a:lnTo>
                      <a:pt x="20342" y="5990"/>
                    </a:lnTo>
                    <a:lnTo>
                      <a:pt x="21600" y="4574"/>
                    </a:lnTo>
                    <a:lnTo>
                      <a:pt x="15411" y="4574"/>
                    </a:lnTo>
                    <a:lnTo>
                      <a:pt x="12625" y="488"/>
                    </a:lnTo>
                    <a:lnTo>
                      <a:pt x="12068" y="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61" name="object 162"/>
            <p:cNvGrpSpPr/>
            <p:nvPr/>
          </p:nvGrpSpPr>
          <p:grpSpPr>
            <a:xfrm>
              <a:off x="0" y="503413"/>
              <a:ext cx="498186" cy="216357"/>
              <a:chOff x="0" y="0"/>
              <a:chExt cx="498185" cy="216355"/>
            </a:xfrm>
          </p:grpSpPr>
          <p:sp>
            <p:nvSpPr>
              <p:cNvPr id="357" name="Shape"/>
              <p:cNvSpPr/>
              <p:nvPr/>
            </p:nvSpPr>
            <p:spPr>
              <a:xfrm>
                <a:off x="0" y="0"/>
                <a:ext cx="455220" cy="216356"/>
              </a:xfrm>
              <a:custGeom>
                <a:avLst/>
                <a:gdLst/>
                <a:ahLst/>
                <a:cxnLst>
                  <a:cxn ang="0">
                    <a:pos x="wd2" y="hd2"/>
                  </a:cxn>
                  <a:cxn ang="5400000">
                    <a:pos x="wd2" y="hd2"/>
                  </a:cxn>
                  <a:cxn ang="10800000">
                    <a:pos x="wd2" y="hd2"/>
                  </a:cxn>
                  <a:cxn ang="16200000">
                    <a:pos x="wd2" y="hd2"/>
                  </a:cxn>
                </a:cxnLst>
                <a:rect l="0" t="0" r="r" b="b"/>
                <a:pathLst>
                  <a:path w="21600" h="21600" extrusionOk="0">
                    <a:moveTo>
                      <a:pt x="6340" y="0"/>
                    </a:moveTo>
                    <a:lnTo>
                      <a:pt x="0" y="0"/>
                    </a:lnTo>
                    <a:lnTo>
                      <a:pt x="0" y="8262"/>
                    </a:lnTo>
                    <a:lnTo>
                      <a:pt x="227" y="11804"/>
                    </a:lnTo>
                    <a:lnTo>
                      <a:pt x="867" y="14989"/>
                    </a:lnTo>
                    <a:lnTo>
                      <a:pt x="1859" y="17689"/>
                    </a:lnTo>
                    <a:lnTo>
                      <a:pt x="3143" y="19777"/>
                    </a:lnTo>
                    <a:lnTo>
                      <a:pt x="4657" y="21123"/>
                    </a:lnTo>
                    <a:lnTo>
                      <a:pt x="6340" y="21600"/>
                    </a:lnTo>
                    <a:lnTo>
                      <a:pt x="17299" y="21600"/>
                    </a:lnTo>
                    <a:lnTo>
                      <a:pt x="18983" y="21123"/>
                    </a:lnTo>
                    <a:lnTo>
                      <a:pt x="20497" y="19777"/>
                    </a:lnTo>
                    <a:lnTo>
                      <a:pt x="21600" y="17982"/>
                    </a:lnTo>
                    <a:lnTo>
                      <a:pt x="6340" y="17982"/>
                    </a:lnTo>
                    <a:lnTo>
                      <a:pt x="4882" y="17486"/>
                    </a:lnTo>
                    <a:lnTo>
                      <a:pt x="3613" y="16104"/>
                    </a:lnTo>
                    <a:lnTo>
                      <a:pt x="2613" y="13998"/>
                    </a:lnTo>
                    <a:lnTo>
                      <a:pt x="1956" y="11330"/>
                    </a:lnTo>
                    <a:lnTo>
                      <a:pt x="1720" y="8262"/>
                    </a:lnTo>
                    <a:lnTo>
                      <a:pt x="1720" y="3618"/>
                    </a:lnTo>
                    <a:lnTo>
                      <a:pt x="10630" y="3618"/>
                    </a:lnTo>
                    <a:lnTo>
                      <a:pt x="9545" y="1840"/>
                    </a:lnTo>
                    <a:lnTo>
                      <a:pt x="8029" y="482"/>
                    </a:lnTo>
                    <a:lnTo>
                      <a:pt x="634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8" name="Shape"/>
              <p:cNvSpPr/>
              <p:nvPr/>
            </p:nvSpPr>
            <p:spPr>
              <a:xfrm>
                <a:off x="364582" y="36237"/>
                <a:ext cx="133604" cy="1438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1" y="0"/>
                    </a:lnTo>
                    <a:lnTo>
                      <a:pt x="15741" y="6983"/>
                    </a:lnTo>
                    <a:lnTo>
                      <a:pt x="14938" y="11597"/>
                    </a:lnTo>
                    <a:lnTo>
                      <a:pt x="12700" y="15609"/>
                    </a:lnTo>
                    <a:lnTo>
                      <a:pt x="9291" y="18775"/>
                    </a:lnTo>
                    <a:lnTo>
                      <a:pt x="4970" y="20853"/>
                    </a:lnTo>
                    <a:lnTo>
                      <a:pt x="0" y="21600"/>
                    </a:lnTo>
                    <a:lnTo>
                      <a:pt x="14653" y="21600"/>
                    </a:lnTo>
                    <a:lnTo>
                      <a:pt x="15267" y="21159"/>
                    </a:lnTo>
                    <a:lnTo>
                      <a:pt x="18647" y="17099"/>
                    </a:lnTo>
                    <a:lnTo>
                      <a:pt x="20827" y="12309"/>
                    </a:lnTo>
                    <a:lnTo>
                      <a:pt x="21600" y="698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59" name="Shape"/>
              <p:cNvSpPr/>
              <p:nvPr/>
            </p:nvSpPr>
            <p:spPr>
              <a:xfrm>
                <a:off x="249101" y="0"/>
                <a:ext cx="249085" cy="667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014" y="0"/>
                    </a:lnTo>
                    <a:lnTo>
                      <a:pt x="6929" y="1562"/>
                    </a:lnTo>
                    <a:lnTo>
                      <a:pt x="4157" y="5966"/>
                    </a:lnTo>
                    <a:lnTo>
                      <a:pt x="1811" y="12787"/>
                    </a:lnTo>
                    <a:lnTo>
                      <a:pt x="0" y="21600"/>
                    </a:lnTo>
                    <a:lnTo>
                      <a:pt x="4020" y="21600"/>
                    </a:lnTo>
                    <a:lnTo>
                      <a:pt x="5033" y="17819"/>
                    </a:lnTo>
                    <a:lnTo>
                      <a:pt x="7349" y="13339"/>
                    </a:lnTo>
                    <a:lnTo>
                      <a:pt x="10014" y="11730"/>
                    </a:lnTo>
                    <a:lnTo>
                      <a:pt x="21600" y="11730"/>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60" name="Shape"/>
              <p:cNvSpPr/>
              <p:nvPr/>
            </p:nvSpPr>
            <p:spPr>
              <a:xfrm>
                <a:off x="133621" y="36237"/>
                <a:ext cx="161840" cy="143882"/>
              </a:xfrm>
              <a:custGeom>
                <a:avLst/>
                <a:gdLst/>
                <a:ahLst/>
                <a:cxnLst>
                  <a:cxn ang="0">
                    <a:pos x="wd2" y="hd2"/>
                  </a:cxn>
                  <a:cxn ang="5400000">
                    <a:pos x="wd2" y="hd2"/>
                  </a:cxn>
                  <a:cxn ang="10800000">
                    <a:pos x="wd2" y="hd2"/>
                  </a:cxn>
                  <a:cxn ang="16200000">
                    <a:pos x="wd2" y="hd2"/>
                  </a:cxn>
                </a:cxnLst>
                <a:rect l="0" t="0" r="r" b="b"/>
                <a:pathLst>
                  <a:path w="21600" h="21600" extrusionOk="0">
                    <a:moveTo>
                      <a:pt x="12067" y="0"/>
                    </a:moveTo>
                    <a:lnTo>
                      <a:pt x="0" y="0"/>
                    </a:lnTo>
                    <a:lnTo>
                      <a:pt x="4103" y="746"/>
                    </a:lnTo>
                    <a:lnTo>
                      <a:pt x="7670" y="2824"/>
                    </a:lnTo>
                    <a:lnTo>
                      <a:pt x="10485" y="5990"/>
                    </a:lnTo>
                    <a:lnTo>
                      <a:pt x="12332" y="10003"/>
                    </a:lnTo>
                    <a:lnTo>
                      <a:pt x="12995" y="14620"/>
                    </a:lnTo>
                    <a:lnTo>
                      <a:pt x="12995" y="21600"/>
                    </a:lnTo>
                    <a:lnTo>
                      <a:pt x="17834" y="21600"/>
                    </a:lnTo>
                    <a:lnTo>
                      <a:pt x="17834" y="14620"/>
                    </a:lnTo>
                    <a:lnTo>
                      <a:pt x="18498" y="10003"/>
                    </a:lnTo>
                    <a:lnTo>
                      <a:pt x="20344" y="5990"/>
                    </a:lnTo>
                    <a:lnTo>
                      <a:pt x="21600" y="4577"/>
                    </a:lnTo>
                    <a:lnTo>
                      <a:pt x="15413" y="4577"/>
                    </a:lnTo>
                    <a:lnTo>
                      <a:pt x="12626" y="490"/>
                    </a:lnTo>
                    <a:lnTo>
                      <a:pt x="12067" y="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65" name="object 163"/>
            <p:cNvGrpSpPr/>
            <p:nvPr/>
          </p:nvGrpSpPr>
          <p:grpSpPr>
            <a:xfrm>
              <a:off x="518735" y="681137"/>
              <a:ext cx="365166" cy="520515"/>
              <a:chOff x="0" y="0"/>
              <a:chExt cx="365165" cy="520513"/>
            </a:xfrm>
          </p:grpSpPr>
          <p:sp>
            <p:nvSpPr>
              <p:cNvPr id="362" name="Shape"/>
              <p:cNvSpPr/>
              <p:nvPr/>
            </p:nvSpPr>
            <p:spPr>
              <a:xfrm>
                <a:off x="0" y="482279"/>
                <a:ext cx="166534" cy="38235"/>
              </a:xfrm>
              <a:custGeom>
                <a:avLst/>
                <a:gdLst/>
                <a:ahLst/>
                <a:cxnLst>
                  <a:cxn ang="0">
                    <a:pos x="wd2" y="hd2"/>
                  </a:cxn>
                  <a:cxn ang="5400000">
                    <a:pos x="wd2" y="hd2"/>
                  </a:cxn>
                  <a:cxn ang="10800000">
                    <a:pos x="wd2" y="hd2"/>
                  </a:cxn>
                  <a:cxn ang="16200000">
                    <a:pos x="wd2" y="hd2"/>
                  </a:cxn>
                </a:cxnLst>
                <a:rect l="0" t="0" r="r" b="b"/>
                <a:pathLst>
                  <a:path w="21600" h="21600" extrusionOk="0">
                    <a:moveTo>
                      <a:pt x="703" y="0"/>
                    </a:moveTo>
                    <a:lnTo>
                      <a:pt x="0" y="20257"/>
                    </a:lnTo>
                    <a:lnTo>
                      <a:pt x="4180" y="21600"/>
                    </a:lnTo>
                    <a:lnTo>
                      <a:pt x="8638" y="20191"/>
                    </a:lnTo>
                    <a:lnTo>
                      <a:pt x="13155" y="16038"/>
                    </a:lnTo>
                    <a:lnTo>
                      <a:pt x="17670" y="9252"/>
                    </a:lnTo>
                    <a:lnTo>
                      <a:pt x="21600" y="1035"/>
                    </a:lnTo>
                    <a:lnTo>
                      <a:pt x="4971" y="1035"/>
                    </a:lnTo>
                    <a:lnTo>
                      <a:pt x="703"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63" name="Shape"/>
              <p:cNvSpPr/>
              <p:nvPr/>
            </p:nvSpPr>
            <p:spPr>
              <a:xfrm>
                <a:off x="38325" y="36441"/>
                <a:ext cx="326841" cy="447671"/>
              </a:xfrm>
              <a:custGeom>
                <a:avLst/>
                <a:gdLst/>
                <a:ahLst/>
                <a:cxnLst>
                  <a:cxn ang="0">
                    <a:pos x="wd2" y="hd2"/>
                  </a:cxn>
                  <a:cxn ang="5400000">
                    <a:pos x="wd2" y="hd2"/>
                  </a:cxn>
                  <a:cxn ang="10800000">
                    <a:pos x="wd2" y="hd2"/>
                  </a:cxn>
                  <a:cxn ang="16200000">
                    <a:pos x="wd2" y="hd2"/>
                  </a:cxn>
                </a:cxnLst>
                <a:rect l="0" t="0" r="r" b="b"/>
                <a:pathLst>
                  <a:path w="21600" h="21600" extrusionOk="0">
                    <a:moveTo>
                      <a:pt x="17260" y="0"/>
                    </a:moveTo>
                    <a:lnTo>
                      <a:pt x="8904" y="0"/>
                    </a:lnTo>
                    <a:lnTo>
                      <a:pt x="11060" y="22"/>
                    </a:lnTo>
                    <a:lnTo>
                      <a:pt x="13064" y="317"/>
                    </a:lnTo>
                    <a:lnTo>
                      <a:pt x="14870" y="886"/>
                    </a:lnTo>
                    <a:lnTo>
                      <a:pt x="16434" y="1732"/>
                    </a:lnTo>
                    <a:lnTo>
                      <a:pt x="17672" y="2812"/>
                    </a:lnTo>
                    <a:lnTo>
                      <a:pt x="18548" y="4067"/>
                    </a:lnTo>
                    <a:lnTo>
                      <a:pt x="19068" y="5468"/>
                    </a:lnTo>
                    <a:lnTo>
                      <a:pt x="19239" y="6983"/>
                    </a:lnTo>
                    <a:lnTo>
                      <a:pt x="19068" y="8581"/>
                    </a:lnTo>
                    <a:lnTo>
                      <a:pt x="18560" y="10230"/>
                    </a:lnTo>
                    <a:lnTo>
                      <a:pt x="17722" y="11900"/>
                    </a:lnTo>
                    <a:lnTo>
                      <a:pt x="16561" y="13560"/>
                    </a:lnTo>
                    <a:lnTo>
                      <a:pt x="15084" y="15178"/>
                    </a:lnTo>
                    <a:lnTo>
                      <a:pt x="13296" y="16723"/>
                    </a:lnTo>
                    <a:lnTo>
                      <a:pt x="11290" y="18104"/>
                    </a:lnTo>
                    <a:lnTo>
                      <a:pt x="9136" y="19278"/>
                    </a:lnTo>
                    <a:lnTo>
                      <a:pt x="6882" y="20229"/>
                    </a:lnTo>
                    <a:lnTo>
                      <a:pt x="4576" y="20944"/>
                    </a:lnTo>
                    <a:lnTo>
                      <a:pt x="2266" y="21406"/>
                    </a:lnTo>
                    <a:lnTo>
                      <a:pt x="0" y="21600"/>
                    </a:lnTo>
                    <a:lnTo>
                      <a:pt x="8473" y="21600"/>
                    </a:lnTo>
                    <a:lnTo>
                      <a:pt x="10943" y="20506"/>
                    </a:lnTo>
                    <a:lnTo>
                      <a:pt x="13053" y="19309"/>
                    </a:lnTo>
                    <a:lnTo>
                      <a:pt x="15037" y="17925"/>
                    </a:lnTo>
                    <a:lnTo>
                      <a:pt x="16755" y="16460"/>
                    </a:lnTo>
                    <a:lnTo>
                      <a:pt x="18219" y="14927"/>
                    </a:lnTo>
                    <a:lnTo>
                      <a:pt x="19426" y="13346"/>
                    </a:lnTo>
                    <a:lnTo>
                      <a:pt x="20371" y="11740"/>
                    </a:lnTo>
                    <a:lnTo>
                      <a:pt x="21050" y="10128"/>
                    </a:lnTo>
                    <a:lnTo>
                      <a:pt x="21461" y="8532"/>
                    </a:lnTo>
                    <a:lnTo>
                      <a:pt x="21600" y="6973"/>
                    </a:lnTo>
                    <a:lnTo>
                      <a:pt x="21463" y="5472"/>
                    </a:lnTo>
                    <a:lnTo>
                      <a:pt x="21046" y="4049"/>
                    </a:lnTo>
                    <a:lnTo>
                      <a:pt x="20345" y="2725"/>
                    </a:lnTo>
                    <a:lnTo>
                      <a:pt x="19358" y="1522"/>
                    </a:lnTo>
                    <a:lnTo>
                      <a:pt x="18080" y="461"/>
                    </a:lnTo>
                    <a:lnTo>
                      <a:pt x="1726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64" name="Shape"/>
              <p:cNvSpPr/>
              <p:nvPr/>
            </p:nvSpPr>
            <p:spPr>
              <a:xfrm>
                <a:off x="12617" y="0"/>
                <a:ext cx="286881" cy="90030"/>
              </a:xfrm>
              <a:custGeom>
                <a:avLst/>
                <a:gdLst/>
                <a:ahLst/>
                <a:cxnLst>
                  <a:cxn ang="0">
                    <a:pos x="wd2" y="hd2"/>
                  </a:cxn>
                  <a:cxn ang="5400000">
                    <a:pos x="wd2" y="hd2"/>
                  </a:cxn>
                  <a:cxn ang="10800000">
                    <a:pos x="wd2" y="hd2"/>
                  </a:cxn>
                  <a:cxn ang="16200000">
                    <a:pos x="wd2" y="hd2"/>
                  </a:cxn>
                </a:cxnLst>
                <a:rect l="0" t="0" r="r" b="b"/>
                <a:pathLst>
                  <a:path w="21600" h="21600" extrusionOk="0">
                    <a:moveTo>
                      <a:pt x="13585" y="0"/>
                    </a:moveTo>
                    <a:lnTo>
                      <a:pt x="10937" y="407"/>
                    </a:lnTo>
                    <a:lnTo>
                      <a:pt x="8211" y="2068"/>
                    </a:lnTo>
                    <a:lnTo>
                      <a:pt x="5450" y="4975"/>
                    </a:lnTo>
                    <a:lnTo>
                      <a:pt x="2699" y="9122"/>
                    </a:lnTo>
                    <a:lnTo>
                      <a:pt x="0" y="14501"/>
                    </a:lnTo>
                    <a:lnTo>
                      <a:pt x="1575" y="21600"/>
                    </a:lnTo>
                    <a:lnTo>
                      <a:pt x="4199" y="16415"/>
                    </a:lnTo>
                    <a:lnTo>
                      <a:pt x="6860" y="12535"/>
                    </a:lnTo>
                    <a:lnTo>
                      <a:pt x="9504" y="9974"/>
                    </a:lnTo>
                    <a:lnTo>
                      <a:pt x="12080" y="8743"/>
                    </a:lnTo>
                    <a:lnTo>
                      <a:pt x="21600" y="8743"/>
                    </a:lnTo>
                    <a:lnTo>
                      <a:pt x="20630" y="6363"/>
                    </a:lnTo>
                    <a:lnTo>
                      <a:pt x="18475" y="2971"/>
                    </a:lnTo>
                    <a:lnTo>
                      <a:pt x="16112" y="852"/>
                    </a:lnTo>
                    <a:lnTo>
                      <a:pt x="1358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68" name="object 164"/>
            <p:cNvGrpSpPr/>
            <p:nvPr/>
          </p:nvGrpSpPr>
          <p:grpSpPr>
            <a:xfrm>
              <a:off x="541461" y="778052"/>
              <a:ext cx="258139" cy="289665"/>
              <a:chOff x="0" y="0"/>
              <a:chExt cx="258137" cy="289663"/>
            </a:xfrm>
          </p:grpSpPr>
          <p:sp>
            <p:nvSpPr>
              <p:cNvPr id="366" name="Shape"/>
              <p:cNvSpPr/>
              <p:nvPr/>
            </p:nvSpPr>
            <p:spPr>
              <a:xfrm>
                <a:off x="0" y="0"/>
                <a:ext cx="258138" cy="289664"/>
              </a:xfrm>
              <a:custGeom>
                <a:avLst/>
                <a:gdLst/>
                <a:ahLst/>
                <a:cxnLst>
                  <a:cxn ang="0">
                    <a:pos x="wd2" y="hd2"/>
                  </a:cxn>
                  <a:cxn ang="5400000">
                    <a:pos x="wd2" y="hd2"/>
                  </a:cxn>
                  <a:cxn ang="10800000">
                    <a:pos x="wd2" y="hd2"/>
                  </a:cxn>
                  <a:cxn ang="16200000">
                    <a:pos x="wd2" y="hd2"/>
                  </a:cxn>
                </a:cxnLst>
                <a:rect l="0" t="0" r="r" b="b"/>
                <a:pathLst>
                  <a:path w="21600" h="21600" extrusionOk="0">
                    <a:moveTo>
                      <a:pt x="18249" y="0"/>
                    </a:moveTo>
                    <a:lnTo>
                      <a:pt x="15519" y="37"/>
                    </a:lnTo>
                    <a:lnTo>
                      <a:pt x="12822" y="782"/>
                    </a:lnTo>
                    <a:lnTo>
                      <a:pt x="10386" y="2201"/>
                    </a:lnTo>
                    <a:lnTo>
                      <a:pt x="8770" y="3747"/>
                    </a:lnTo>
                    <a:lnTo>
                      <a:pt x="7439" y="5625"/>
                    </a:lnTo>
                    <a:lnTo>
                      <a:pt x="6409" y="7806"/>
                    </a:lnTo>
                    <a:lnTo>
                      <a:pt x="5696" y="10262"/>
                    </a:lnTo>
                    <a:lnTo>
                      <a:pt x="5388" y="11945"/>
                    </a:lnTo>
                    <a:lnTo>
                      <a:pt x="5222" y="12897"/>
                    </a:lnTo>
                    <a:lnTo>
                      <a:pt x="4463" y="15561"/>
                    </a:lnTo>
                    <a:lnTo>
                      <a:pt x="2994" y="17620"/>
                    </a:lnTo>
                    <a:lnTo>
                      <a:pt x="866" y="19027"/>
                    </a:lnTo>
                    <a:lnTo>
                      <a:pt x="384" y="19348"/>
                    </a:lnTo>
                    <a:lnTo>
                      <a:pt x="88" y="19794"/>
                    </a:lnTo>
                    <a:lnTo>
                      <a:pt x="0" y="20306"/>
                    </a:lnTo>
                    <a:lnTo>
                      <a:pt x="144" y="20826"/>
                    </a:lnTo>
                    <a:lnTo>
                      <a:pt x="388" y="21153"/>
                    </a:lnTo>
                    <a:lnTo>
                      <a:pt x="715" y="21396"/>
                    </a:lnTo>
                    <a:lnTo>
                      <a:pt x="1099" y="21548"/>
                    </a:lnTo>
                    <a:lnTo>
                      <a:pt x="1517" y="21600"/>
                    </a:lnTo>
                    <a:lnTo>
                      <a:pt x="1733" y="21600"/>
                    </a:lnTo>
                    <a:lnTo>
                      <a:pt x="5196" y="19476"/>
                    </a:lnTo>
                    <a:lnTo>
                      <a:pt x="7271" y="16581"/>
                    </a:lnTo>
                    <a:lnTo>
                      <a:pt x="7981" y="14459"/>
                    </a:lnTo>
                    <a:lnTo>
                      <a:pt x="8389" y="12339"/>
                    </a:lnTo>
                    <a:lnTo>
                      <a:pt x="8456" y="11938"/>
                    </a:lnTo>
                    <a:lnTo>
                      <a:pt x="8529" y="11518"/>
                    </a:lnTo>
                    <a:lnTo>
                      <a:pt x="9109" y="9160"/>
                    </a:lnTo>
                    <a:lnTo>
                      <a:pt x="10894" y="5735"/>
                    </a:lnTo>
                    <a:lnTo>
                      <a:pt x="14059" y="3244"/>
                    </a:lnTo>
                    <a:lnTo>
                      <a:pt x="17715" y="2655"/>
                    </a:lnTo>
                    <a:lnTo>
                      <a:pt x="21316" y="2655"/>
                    </a:lnTo>
                    <a:lnTo>
                      <a:pt x="21435" y="2523"/>
                    </a:lnTo>
                    <a:lnTo>
                      <a:pt x="21600" y="2007"/>
                    </a:lnTo>
                    <a:lnTo>
                      <a:pt x="21532" y="1493"/>
                    </a:lnTo>
                    <a:lnTo>
                      <a:pt x="21253" y="1038"/>
                    </a:lnTo>
                    <a:lnTo>
                      <a:pt x="20782" y="702"/>
                    </a:lnTo>
                    <a:lnTo>
                      <a:pt x="1824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67" name="Shape"/>
              <p:cNvSpPr/>
              <p:nvPr/>
            </p:nvSpPr>
            <p:spPr>
              <a:xfrm>
                <a:off x="211713" y="33266"/>
                <a:ext cx="4303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065" y="16270"/>
                    </a:lnTo>
                    <a:lnTo>
                      <a:pt x="13537" y="21600"/>
                    </a:lnTo>
                    <a:lnTo>
                      <a:pt x="17000" y="19406"/>
                    </a:lnTo>
                    <a:lnTo>
                      <a:pt x="20057" y="10378"/>
                    </a:lnTo>
                    <a:lnTo>
                      <a:pt x="21600" y="0"/>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369" name="object 165"/>
            <p:cNvSpPr/>
            <p:nvPr/>
          </p:nvSpPr>
          <p:spPr>
            <a:xfrm>
              <a:off x="166042" y="230830"/>
              <a:ext cx="166128" cy="234954"/>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3163" y="5401"/>
                  </a:lnTo>
                  <a:lnTo>
                    <a:pt x="816" y="7876"/>
                  </a:lnTo>
                  <a:lnTo>
                    <a:pt x="0" y="10800"/>
                  </a:lnTo>
                  <a:lnTo>
                    <a:pt x="207" y="12301"/>
                  </a:lnTo>
                  <a:lnTo>
                    <a:pt x="817" y="13724"/>
                  </a:lnTo>
                  <a:lnTo>
                    <a:pt x="1808" y="15034"/>
                  </a:lnTo>
                  <a:lnTo>
                    <a:pt x="3163" y="16200"/>
                  </a:lnTo>
                  <a:lnTo>
                    <a:pt x="10802" y="21600"/>
                  </a:lnTo>
                  <a:lnTo>
                    <a:pt x="18435" y="16200"/>
                  </a:lnTo>
                  <a:lnTo>
                    <a:pt x="19790" y="15034"/>
                  </a:lnTo>
                  <a:lnTo>
                    <a:pt x="20782" y="13724"/>
                  </a:lnTo>
                  <a:lnTo>
                    <a:pt x="21392" y="12301"/>
                  </a:lnTo>
                  <a:lnTo>
                    <a:pt x="21600" y="10800"/>
                  </a:lnTo>
                  <a:lnTo>
                    <a:pt x="21392" y="9299"/>
                  </a:lnTo>
                  <a:lnTo>
                    <a:pt x="20783" y="7876"/>
                  </a:lnTo>
                  <a:lnTo>
                    <a:pt x="19790" y="6566"/>
                  </a:lnTo>
                  <a:lnTo>
                    <a:pt x="18435" y="5401"/>
                  </a:lnTo>
                  <a:lnTo>
                    <a:pt x="10802"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23" name="Group 43"/>
          <p:cNvGrpSpPr/>
          <p:nvPr/>
        </p:nvGrpSpPr>
        <p:grpSpPr>
          <a:xfrm>
            <a:off x="5435508" y="4079301"/>
            <a:ext cx="944176" cy="937171"/>
            <a:chOff x="0" y="0"/>
            <a:chExt cx="1258899" cy="1249559"/>
          </a:xfrm>
        </p:grpSpPr>
        <p:grpSp>
          <p:nvGrpSpPr>
            <p:cNvPr id="373" name="object 166"/>
            <p:cNvGrpSpPr/>
            <p:nvPr/>
          </p:nvGrpSpPr>
          <p:grpSpPr>
            <a:xfrm>
              <a:off x="649134" y="266136"/>
              <a:ext cx="216558" cy="218131"/>
              <a:chOff x="0" y="0"/>
              <a:chExt cx="216556" cy="218129"/>
            </a:xfrm>
          </p:grpSpPr>
          <p:sp>
            <p:nvSpPr>
              <p:cNvPr id="371" name="Shape"/>
              <p:cNvSpPr/>
              <p:nvPr/>
            </p:nvSpPr>
            <p:spPr>
              <a:xfrm>
                <a:off x="39330" y="45034"/>
                <a:ext cx="177227" cy="173096"/>
              </a:xfrm>
              <a:custGeom>
                <a:avLst/>
                <a:gdLst/>
                <a:ahLst/>
                <a:cxnLst>
                  <a:cxn ang="0">
                    <a:pos x="wd2" y="hd2"/>
                  </a:cxn>
                  <a:cxn ang="5400000">
                    <a:pos x="wd2" y="hd2"/>
                  </a:cxn>
                  <a:cxn ang="10800000">
                    <a:pos x="wd2" y="hd2"/>
                  </a:cxn>
                  <a:cxn ang="16200000">
                    <a:pos x="wd2" y="hd2"/>
                  </a:cxn>
                </a:cxnLst>
                <a:rect l="0" t="0" r="r" b="b"/>
                <a:pathLst>
                  <a:path w="21600" h="21600" extrusionOk="0">
                    <a:moveTo>
                      <a:pt x="13674" y="0"/>
                    </a:moveTo>
                    <a:lnTo>
                      <a:pt x="0" y="0"/>
                    </a:lnTo>
                    <a:lnTo>
                      <a:pt x="3792" y="952"/>
                    </a:lnTo>
                    <a:lnTo>
                      <a:pt x="7463" y="2294"/>
                    </a:lnTo>
                    <a:lnTo>
                      <a:pt x="10985" y="4014"/>
                    </a:lnTo>
                    <a:lnTo>
                      <a:pt x="14330" y="6101"/>
                    </a:lnTo>
                    <a:lnTo>
                      <a:pt x="2580" y="18131"/>
                    </a:lnTo>
                    <a:lnTo>
                      <a:pt x="5971" y="21600"/>
                    </a:lnTo>
                    <a:lnTo>
                      <a:pt x="21600" y="5598"/>
                    </a:lnTo>
                    <a:lnTo>
                      <a:pt x="19486" y="3887"/>
                    </a:lnTo>
                    <a:lnTo>
                      <a:pt x="15591" y="1081"/>
                    </a:lnTo>
                    <a:lnTo>
                      <a:pt x="13674"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2" name="Shape"/>
              <p:cNvSpPr/>
              <p:nvPr/>
            </p:nvSpPr>
            <p:spPr>
              <a:xfrm>
                <a:off x="-1" y="0"/>
                <a:ext cx="151528" cy="181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5607" y="21600"/>
                    </a:lnTo>
                    <a:lnTo>
                      <a:pt x="5607" y="5360"/>
                    </a:lnTo>
                    <a:lnTo>
                      <a:pt x="21600" y="5360"/>
                    </a:lnTo>
                    <a:lnTo>
                      <a:pt x="18993" y="4161"/>
                    </a:lnTo>
                    <a:lnTo>
                      <a:pt x="13894" y="2393"/>
                    </a:lnTo>
                    <a:lnTo>
                      <a:pt x="8591" y="1104"/>
                    </a:lnTo>
                    <a:lnTo>
                      <a:pt x="3130" y="307"/>
                    </a:lnTo>
                    <a:lnTo>
                      <a:pt x="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399" name="object 167"/>
            <p:cNvGrpSpPr/>
            <p:nvPr/>
          </p:nvGrpSpPr>
          <p:grpSpPr>
            <a:xfrm>
              <a:off x="-1" y="-1"/>
              <a:ext cx="1258901" cy="1249561"/>
              <a:chOff x="0" y="0"/>
              <a:chExt cx="1258899" cy="1249559"/>
            </a:xfrm>
          </p:grpSpPr>
          <p:sp>
            <p:nvSpPr>
              <p:cNvPr id="374" name="Shape"/>
              <p:cNvSpPr/>
              <p:nvPr/>
            </p:nvSpPr>
            <p:spPr>
              <a:xfrm>
                <a:off x="570443" y="1158865"/>
                <a:ext cx="113370" cy="90695"/>
              </a:xfrm>
              <a:custGeom>
                <a:avLst/>
                <a:gdLst/>
                <a:ahLst/>
                <a:cxnLst>
                  <a:cxn ang="0">
                    <a:pos x="wd2" y="hd2"/>
                  </a:cxn>
                  <a:cxn ang="5400000">
                    <a:pos x="wd2" y="hd2"/>
                  </a:cxn>
                  <a:cxn ang="10800000">
                    <a:pos x="wd2" y="hd2"/>
                  </a:cxn>
                  <a:cxn ang="16200000">
                    <a:pos x="wd2" y="hd2"/>
                  </a:cxn>
                </a:cxnLst>
                <a:rect l="0" t="0" r="r" b="b"/>
                <a:pathLst>
                  <a:path w="21600" h="21600" extrusionOk="0">
                    <a:moveTo>
                      <a:pt x="7494" y="0"/>
                    </a:moveTo>
                    <a:lnTo>
                      <a:pt x="0" y="0"/>
                    </a:lnTo>
                    <a:lnTo>
                      <a:pt x="0" y="9600"/>
                    </a:lnTo>
                    <a:lnTo>
                      <a:pt x="885" y="14400"/>
                    </a:lnTo>
                    <a:lnTo>
                      <a:pt x="3297" y="19200"/>
                    </a:lnTo>
                    <a:lnTo>
                      <a:pt x="6872" y="21600"/>
                    </a:lnTo>
                    <a:lnTo>
                      <a:pt x="15616" y="21600"/>
                    </a:lnTo>
                    <a:lnTo>
                      <a:pt x="19189" y="19200"/>
                    </a:lnTo>
                    <a:lnTo>
                      <a:pt x="21600" y="14400"/>
                    </a:lnTo>
                    <a:lnTo>
                      <a:pt x="11245" y="14400"/>
                    </a:lnTo>
                    <a:lnTo>
                      <a:pt x="9787" y="12000"/>
                    </a:lnTo>
                    <a:lnTo>
                      <a:pt x="8594" y="12000"/>
                    </a:lnTo>
                    <a:lnTo>
                      <a:pt x="7789" y="9600"/>
                    </a:lnTo>
                    <a:lnTo>
                      <a:pt x="7494" y="9600"/>
                    </a:lnTo>
                    <a:lnTo>
                      <a:pt x="7494"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5" name="Shape"/>
              <p:cNvSpPr/>
              <p:nvPr/>
            </p:nvSpPr>
            <p:spPr>
              <a:xfrm>
                <a:off x="629464" y="1158865"/>
                <a:ext cx="58993" cy="60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99" y="0"/>
                    </a:lnTo>
                    <a:lnTo>
                      <a:pt x="7199" y="14400"/>
                    </a:lnTo>
                    <a:lnTo>
                      <a:pt x="6631" y="14400"/>
                    </a:lnTo>
                    <a:lnTo>
                      <a:pt x="5085" y="18000"/>
                    </a:lnTo>
                    <a:lnTo>
                      <a:pt x="2797" y="18000"/>
                    </a:lnTo>
                    <a:lnTo>
                      <a:pt x="0" y="21600"/>
                    </a:lnTo>
                    <a:lnTo>
                      <a:pt x="19900" y="21600"/>
                    </a:lnTo>
                    <a:lnTo>
                      <a:pt x="21600" y="14400"/>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6" name="Rectangle"/>
              <p:cNvSpPr/>
              <p:nvPr/>
            </p:nvSpPr>
            <p:spPr>
              <a:xfrm>
                <a:off x="531374" y="1118556"/>
                <a:ext cx="196695" cy="40310"/>
              </a:xfrm>
              <a:prstGeom prst="rect">
                <a:avLst/>
              </a:pr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7" name="Shape"/>
              <p:cNvSpPr/>
              <p:nvPr/>
            </p:nvSpPr>
            <p:spPr>
              <a:xfrm>
                <a:off x="368146" y="967400"/>
                <a:ext cx="443532" cy="151157"/>
              </a:xfrm>
              <a:custGeom>
                <a:avLst/>
                <a:gdLst/>
                <a:ahLst/>
                <a:cxnLst>
                  <a:cxn ang="0">
                    <a:pos x="wd2" y="hd2"/>
                  </a:cxn>
                  <a:cxn ang="5400000">
                    <a:pos x="wd2" y="hd2"/>
                  </a:cxn>
                  <a:cxn ang="10800000">
                    <a:pos x="wd2" y="hd2"/>
                  </a:cxn>
                  <a:cxn ang="16200000">
                    <a:pos x="wd2" y="hd2"/>
                  </a:cxn>
                </a:cxnLst>
                <a:rect l="0" t="0" r="r" b="b"/>
                <a:pathLst>
                  <a:path w="21600" h="21600" extrusionOk="0">
                    <a:moveTo>
                      <a:pt x="3685" y="0"/>
                    </a:moveTo>
                    <a:lnTo>
                      <a:pt x="0" y="0"/>
                    </a:lnTo>
                    <a:lnTo>
                      <a:pt x="1483" y="2880"/>
                    </a:lnTo>
                    <a:lnTo>
                      <a:pt x="3040" y="5760"/>
                    </a:lnTo>
                    <a:lnTo>
                      <a:pt x="4663" y="8640"/>
                    </a:lnTo>
                    <a:lnTo>
                      <a:pt x="6344" y="10080"/>
                    </a:lnTo>
                    <a:lnTo>
                      <a:pt x="9852" y="12960"/>
                    </a:lnTo>
                    <a:lnTo>
                      <a:pt x="9852" y="21600"/>
                    </a:lnTo>
                    <a:lnTo>
                      <a:pt x="11768" y="21600"/>
                    </a:lnTo>
                    <a:lnTo>
                      <a:pt x="11768" y="12960"/>
                    </a:lnTo>
                    <a:lnTo>
                      <a:pt x="15599" y="12960"/>
                    </a:lnTo>
                    <a:lnTo>
                      <a:pt x="19107" y="10080"/>
                    </a:lnTo>
                    <a:lnTo>
                      <a:pt x="20789" y="8640"/>
                    </a:lnTo>
                    <a:lnTo>
                      <a:pt x="21600" y="7200"/>
                    </a:lnTo>
                    <a:lnTo>
                      <a:pt x="10868" y="7200"/>
                    </a:lnTo>
                    <a:lnTo>
                      <a:pt x="7156" y="4320"/>
                    </a:lnTo>
                    <a:lnTo>
                      <a:pt x="5385" y="2880"/>
                    </a:lnTo>
                    <a:lnTo>
                      <a:pt x="368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8" name="Shape"/>
              <p:cNvSpPr/>
              <p:nvPr/>
            </p:nvSpPr>
            <p:spPr>
              <a:xfrm>
                <a:off x="167125" y="906938"/>
                <a:ext cx="133023" cy="181388"/>
              </a:xfrm>
              <a:custGeom>
                <a:avLst/>
                <a:gdLst/>
                <a:ahLst/>
                <a:cxnLst>
                  <a:cxn ang="0">
                    <a:pos x="wd2" y="hd2"/>
                  </a:cxn>
                  <a:cxn ang="5400000">
                    <a:pos x="wd2" y="hd2"/>
                  </a:cxn>
                  <a:cxn ang="10800000">
                    <a:pos x="wd2" y="hd2"/>
                  </a:cxn>
                  <a:cxn ang="16200000">
                    <a:pos x="wd2" y="hd2"/>
                  </a:cxn>
                </a:cxnLst>
                <a:rect l="0" t="0" r="r" b="b"/>
                <a:pathLst>
                  <a:path w="21600" h="21600" extrusionOk="0">
                    <a:moveTo>
                      <a:pt x="7328" y="0"/>
                    </a:moveTo>
                    <a:lnTo>
                      <a:pt x="2810" y="2400"/>
                    </a:lnTo>
                    <a:lnTo>
                      <a:pt x="7306" y="6000"/>
                    </a:lnTo>
                    <a:lnTo>
                      <a:pt x="2802" y="9600"/>
                    </a:lnTo>
                    <a:lnTo>
                      <a:pt x="700" y="12000"/>
                    </a:lnTo>
                    <a:lnTo>
                      <a:pt x="0" y="14400"/>
                    </a:lnTo>
                    <a:lnTo>
                      <a:pt x="700" y="16800"/>
                    </a:lnTo>
                    <a:lnTo>
                      <a:pt x="2802" y="19200"/>
                    </a:lnTo>
                    <a:lnTo>
                      <a:pt x="5969" y="20400"/>
                    </a:lnTo>
                    <a:lnTo>
                      <a:pt x="9576" y="21600"/>
                    </a:lnTo>
                    <a:lnTo>
                      <a:pt x="13182" y="20400"/>
                    </a:lnTo>
                    <a:lnTo>
                      <a:pt x="16349" y="19200"/>
                    </a:lnTo>
                    <a:lnTo>
                      <a:pt x="19352" y="16800"/>
                    </a:lnTo>
                    <a:lnTo>
                      <a:pt x="8373" y="16800"/>
                    </a:lnTo>
                    <a:lnTo>
                      <a:pt x="7316" y="15600"/>
                    </a:lnTo>
                    <a:lnTo>
                      <a:pt x="6618" y="15600"/>
                    </a:lnTo>
                    <a:lnTo>
                      <a:pt x="6385" y="14400"/>
                    </a:lnTo>
                    <a:lnTo>
                      <a:pt x="6618" y="13200"/>
                    </a:lnTo>
                    <a:lnTo>
                      <a:pt x="7316" y="13200"/>
                    </a:lnTo>
                    <a:lnTo>
                      <a:pt x="11821" y="9600"/>
                    </a:lnTo>
                    <a:lnTo>
                      <a:pt x="20853" y="9600"/>
                    </a:lnTo>
                    <a:lnTo>
                      <a:pt x="16339" y="6000"/>
                    </a:lnTo>
                    <a:lnTo>
                      <a:pt x="21600" y="2400"/>
                    </a:lnTo>
                    <a:lnTo>
                      <a:pt x="11821" y="2400"/>
                    </a:lnTo>
                    <a:lnTo>
                      <a:pt x="732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79" name="Shape"/>
              <p:cNvSpPr/>
              <p:nvPr/>
            </p:nvSpPr>
            <p:spPr>
              <a:xfrm>
                <a:off x="963640" y="1037940"/>
                <a:ext cx="123846" cy="50386"/>
              </a:xfrm>
              <a:custGeom>
                <a:avLst/>
                <a:gdLst/>
                <a:ahLst/>
                <a:cxnLst>
                  <a:cxn ang="0">
                    <a:pos x="wd2" y="hd2"/>
                  </a:cxn>
                  <a:cxn ang="5400000">
                    <a:pos x="wd2" y="hd2"/>
                  </a:cxn>
                  <a:cxn ang="10800000">
                    <a:pos x="wd2" y="hd2"/>
                  </a:cxn>
                  <a:cxn ang="16200000">
                    <a:pos x="wd2" y="hd2"/>
                  </a:cxn>
                </a:cxnLst>
                <a:rect l="0" t="0" r="r" b="b"/>
                <a:pathLst>
                  <a:path w="21600" h="21600" extrusionOk="0">
                    <a:moveTo>
                      <a:pt x="9637" y="0"/>
                    </a:moveTo>
                    <a:lnTo>
                      <a:pt x="0" y="0"/>
                    </a:lnTo>
                    <a:lnTo>
                      <a:pt x="4788" y="12960"/>
                    </a:lnTo>
                    <a:lnTo>
                      <a:pt x="8190" y="17280"/>
                    </a:lnTo>
                    <a:lnTo>
                      <a:pt x="12064" y="21600"/>
                    </a:lnTo>
                    <a:lnTo>
                      <a:pt x="15939" y="17280"/>
                    </a:lnTo>
                    <a:lnTo>
                      <a:pt x="19342" y="12960"/>
                    </a:lnTo>
                    <a:lnTo>
                      <a:pt x="21600" y="4320"/>
                    </a:lnTo>
                    <a:lnTo>
                      <a:pt x="10772" y="4320"/>
                    </a:lnTo>
                    <a:lnTo>
                      <a:pt x="963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0" name="Triangle"/>
              <p:cNvSpPr/>
              <p:nvPr/>
            </p:nvSpPr>
            <p:spPr>
              <a:xfrm>
                <a:off x="295550" y="1037940"/>
                <a:ext cx="55777" cy="30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33" y="21600"/>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1" name="Shape"/>
              <p:cNvSpPr/>
              <p:nvPr/>
            </p:nvSpPr>
            <p:spPr>
              <a:xfrm>
                <a:off x="890753" y="967400"/>
                <a:ext cx="128514" cy="100772"/>
              </a:xfrm>
              <a:custGeom>
                <a:avLst/>
                <a:gdLst/>
                <a:ahLst/>
                <a:cxnLst>
                  <a:cxn ang="0">
                    <a:pos x="wd2" y="hd2"/>
                  </a:cxn>
                  <a:cxn ang="5400000">
                    <a:pos x="wd2" y="hd2"/>
                  </a:cxn>
                  <a:cxn ang="10800000">
                    <a:pos x="wd2" y="hd2"/>
                  </a:cxn>
                  <a:cxn ang="16200000">
                    <a:pos x="wd2" y="hd2"/>
                  </a:cxn>
                </a:cxnLst>
                <a:rect l="0" t="0" r="r" b="b"/>
                <a:pathLst>
                  <a:path w="21600" h="21600" extrusionOk="0">
                    <a:moveTo>
                      <a:pt x="8592" y="0"/>
                    </a:moveTo>
                    <a:lnTo>
                      <a:pt x="0" y="0"/>
                    </a:lnTo>
                    <a:lnTo>
                      <a:pt x="7573" y="10800"/>
                    </a:lnTo>
                    <a:lnTo>
                      <a:pt x="2922" y="15120"/>
                    </a:lnTo>
                    <a:lnTo>
                      <a:pt x="5261" y="19440"/>
                    </a:lnTo>
                    <a:lnTo>
                      <a:pt x="7595" y="21600"/>
                    </a:lnTo>
                    <a:lnTo>
                      <a:pt x="12251" y="15120"/>
                    </a:lnTo>
                    <a:lnTo>
                      <a:pt x="21537" y="15120"/>
                    </a:lnTo>
                    <a:lnTo>
                      <a:pt x="16922" y="10800"/>
                    </a:lnTo>
                    <a:lnTo>
                      <a:pt x="21600" y="4320"/>
                    </a:lnTo>
                    <a:lnTo>
                      <a:pt x="12251" y="4320"/>
                    </a:lnTo>
                    <a:lnTo>
                      <a:pt x="8592"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2" name="Shape"/>
              <p:cNvSpPr/>
              <p:nvPr/>
            </p:nvSpPr>
            <p:spPr>
              <a:xfrm>
                <a:off x="233502" y="917015"/>
                <a:ext cx="210312" cy="131003"/>
              </a:xfrm>
              <a:custGeom>
                <a:avLst/>
                <a:gdLst/>
                <a:ahLst/>
                <a:cxnLst>
                  <a:cxn ang="0">
                    <a:pos x="wd2" y="hd2"/>
                  </a:cxn>
                  <a:cxn ang="5400000">
                    <a:pos x="wd2" y="hd2"/>
                  </a:cxn>
                  <a:cxn ang="10800000">
                    <a:pos x="wd2" y="hd2"/>
                  </a:cxn>
                  <a:cxn ang="16200000">
                    <a:pos x="wd2" y="hd2"/>
                  </a:cxn>
                </a:cxnLst>
                <a:rect l="0" t="0" r="r" b="b"/>
                <a:pathLst>
                  <a:path w="21600" h="21600" extrusionOk="0">
                    <a:moveTo>
                      <a:pt x="13878" y="0"/>
                    </a:moveTo>
                    <a:lnTo>
                      <a:pt x="7954" y="0"/>
                    </a:lnTo>
                    <a:lnTo>
                      <a:pt x="10812" y="4985"/>
                    </a:lnTo>
                    <a:lnTo>
                      <a:pt x="6373" y="11631"/>
                    </a:lnTo>
                    <a:lnTo>
                      <a:pt x="660" y="11631"/>
                    </a:lnTo>
                    <a:lnTo>
                      <a:pt x="3517" y="16615"/>
                    </a:lnTo>
                    <a:lnTo>
                      <a:pt x="668" y="19938"/>
                    </a:lnTo>
                    <a:lnTo>
                      <a:pt x="0" y="21600"/>
                    </a:lnTo>
                    <a:lnTo>
                      <a:pt x="5423" y="21600"/>
                    </a:lnTo>
                    <a:lnTo>
                      <a:pt x="6373" y="19938"/>
                    </a:lnTo>
                    <a:lnTo>
                      <a:pt x="12101" y="19938"/>
                    </a:lnTo>
                    <a:lnTo>
                      <a:pt x="9232" y="16615"/>
                    </a:lnTo>
                    <a:lnTo>
                      <a:pt x="13829" y="8308"/>
                    </a:lnTo>
                    <a:lnTo>
                      <a:pt x="21600" y="8308"/>
                    </a:lnTo>
                    <a:lnTo>
                      <a:pt x="18188" y="4985"/>
                    </a:lnTo>
                    <a:lnTo>
                      <a:pt x="14970" y="1662"/>
                    </a:lnTo>
                    <a:lnTo>
                      <a:pt x="1387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3" name="Shape"/>
              <p:cNvSpPr/>
              <p:nvPr/>
            </p:nvSpPr>
            <p:spPr>
              <a:xfrm>
                <a:off x="947911" y="917015"/>
                <a:ext cx="143889" cy="131003"/>
              </a:xfrm>
              <a:custGeom>
                <a:avLst/>
                <a:gdLst/>
                <a:ahLst/>
                <a:cxnLst>
                  <a:cxn ang="0">
                    <a:pos x="wd2" y="hd2"/>
                  </a:cxn>
                  <a:cxn ang="5400000">
                    <a:pos x="wd2" y="hd2"/>
                  </a:cxn>
                  <a:cxn ang="10800000">
                    <a:pos x="wd2" y="hd2"/>
                  </a:cxn>
                  <a:cxn ang="16200000">
                    <a:pos x="wd2" y="hd2"/>
                  </a:cxn>
                </a:cxnLst>
                <a:rect l="0" t="0" r="r" b="b"/>
                <a:pathLst>
                  <a:path w="21600" h="21600" extrusionOk="0">
                    <a:moveTo>
                      <a:pt x="9020" y="0"/>
                    </a:moveTo>
                    <a:lnTo>
                      <a:pt x="0" y="0"/>
                    </a:lnTo>
                    <a:lnTo>
                      <a:pt x="6533" y="6646"/>
                    </a:lnTo>
                    <a:lnTo>
                      <a:pt x="2361" y="11631"/>
                    </a:lnTo>
                    <a:lnTo>
                      <a:pt x="10712" y="11631"/>
                    </a:lnTo>
                    <a:lnTo>
                      <a:pt x="14832" y="16615"/>
                    </a:lnTo>
                    <a:lnTo>
                      <a:pt x="15481" y="16615"/>
                    </a:lnTo>
                    <a:lnTo>
                      <a:pt x="15697" y="18277"/>
                    </a:lnTo>
                    <a:lnTo>
                      <a:pt x="15481" y="19938"/>
                    </a:lnTo>
                    <a:lnTo>
                      <a:pt x="14832" y="19938"/>
                    </a:lnTo>
                    <a:lnTo>
                      <a:pt x="13856" y="21600"/>
                    </a:lnTo>
                    <a:lnTo>
                      <a:pt x="20953" y="21600"/>
                    </a:lnTo>
                    <a:lnTo>
                      <a:pt x="21600" y="18277"/>
                    </a:lnTo>
                    <a:lnTo>
                      <a:pt x="20951" y="14954"/>
                    </a:lnTo>
                    <a:lnTo>
                      <a:pt x="19006" y="11631"/>
                    </a:lnTo>
                    <a:lnTo>
                      <a:pt x="14888" y="6646"/>
                    </a:lnTo>
                    <a:lnTo>
                      <a:pt x="19085" y="1662"/>
                    </a:lnTo>
                    <a:lnTo>
                      <a:pt x="10712" y="1662"/>
                    </a:lnTo>
                    <a:lnTo>
                      <a:pt x="902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4" name="Shape"/>
              <p:cNvSpPr/>
              <p:nvPr/>
            </p:nvSpPr>
            <p:spPr>
              <a:xfrm>
                <a:off x="667586" y="231773"/>
                <a:ext cx="586669" cy="786013"/>
              </a:xfrm>
              <a:custGeom>
                <a:avLst/>
                <a:gdLst/>
                <a:ahLst/>
                <a:cxnLst>
                  <a:cxn ang="0">
                    <a:pos x="wd2" y="hd2"/>
                  </a:cxn>
                  <a:cxn ang="5400000">
                    <a:pos x="wd2" y="hd2"/>
                  </a:cxn>
                  <a:cxn ang="10800000">
                    <a:pos x="wd2" y="hd2"/>
                  </a:cxn>
                  <a:cxn ang="16200000">
                    <a:pos x="wd2" y="hd2"/>
                  </a:cxn>
                </a:cxnLst>
                <a:rect l="0" t="0" r="r" b="b"/>
                <a:pathLst>
                  <a:path w="21600" h="21600" extrusionOk="0">
                    <a:moveTo>
                      <a:pt x="5305" y="0"/>
                    </a:moveTo>
                    <a:lnTo>
                      <a:pt x="1" y="0"/>
                    </a:lnTo>
                    <a:lnTo>
                      <a:pt x="1423" y="277"/>
                    </a:lnTo>
                    <a:lnTo>
                      <a:pt x="4145" y="831"/>
                    </a:lnTo>
                    <a:lnTo>
                      <a:pt x="5430" y="1385"/>
                    </a:lnTo>
                    <a:lnTo>
                      <a:pt x="6653" y="1938"/>
                    </a:lnTo>
                    <a:lnTo>
                      <a:pt x="7807" y="2492"/>
                    </a:lnTo>
                    <a:lnTo>
                      <a:pt x="9764" y="3877"/>
                    </a:lnTo>
                    <a:lnTo>
                      <a:pt x="10626" y="4708"/>
                    </a:lnTo>
                    <a:lnTo>
                      <a:pt x="11363" y="5815"/>
                    </a:lnTo>
                    <a:lnTo>
                      <a:pt x="11973" y="6646"/>
                    </a:lnTo>
                    <a:lnTo>
                      <a:pt x="12453" y="7754"/>
                    </a:lnTo>
                    <a:lnTo>
                      <a:pt x="12798" y="8585"/>
                    </a:lnTo>
                    <a:lnTo>
                      <a:pt x="13007" y="9692"/>
                    </a:lnTo>
                    <a:lnTo>
                      <a:pt x="13007" y="11908"/>
                    </a:lnTo>
                    <a:lnTo>
                      <a:pt x="12799" y="13015"/>
                    </a:lnTo>
                    <a:lnTo>
                      <a:pt x="12454" y="13846"/>
                    </a:lnTo>
                    <a:lnTo>
                      <a:pt x="11976" y="14954"/>
                    </a:lnTo>
                    <a:lnTo>
                      <a:pt x="11367" y="15785"/>
                    </a:lnTo>
                    <a:lnTo>
                      <a:pt x="10632" y="16892"/>
                    </a:lnTo>
                    <a:lnTo>
                      <a:pt x="9773" y="17723"/>
                    </a:lnTo>
                    <a:lnTo>
                      <a:pt x="7794" y="19108"/>
                    </a:lnTo>
                    <a:lnTo>
                      <a:pt x="6642" y="19662"/>
                    </a:lnTo>
                    <a:lnTo>
                      <a:pt x="5421" y="20215"/>
                    </a:lnTo>
                    <a:lnTo>
                      <a:pt x="4138" y="20769"/>
                    </a:lnTo>
                    <a:lnTo>
                      <a:pt x="2802" y="21046"/>
                    </a:lnTo>
                    <a:lnTo>
                      <a:pt x="0" y="21600"/>
                    </a:lnTo>
                    <a:lnTo>
                      <a:pt x="5305" y="21600"/>
                    </a:lnTo>
                    <a:lnTo>
                      <a:pt x="5919" y="21323"/>
                    </a:lnTo>
                    <a:lnTo>
                      <a:pt x="7095" y="20769"/>
                    </a:lnTo>
                    <a:lnTo>
                      <a:pt x="8217" y="20215"/>
                    </a:lnTo>
                    <a:lnTo>
                      <a:pt x="10099" y="20215"/>
                    </a:lnTo>
                    <a:lnTo>
                      <a:pt x="9297" y="19662"/>
                    </a:lnTo>
                    <a:lnTo>
                      <a:pt x="10321" y="18831"/>
                    </a:lnTo>
                    <a:lnTo>
                      <a:pt x="12533" y="18831"/>
                    </a:lnTo>
                    <a:lnTo>
                      <a:pt x="11288" y="18000"/>
                    </a:lnTo>
                    <a:lnTo>
                      <a:pt x="12068" y="17169"/>
                    </a:lnTo>
                    <a:lnTo>
                      <a:pt x="12744" y="16338"/>
                    </a:lnTo>
                    <a:lnTo>
                      <a:pt x="13315" y="15231"/>
                    </a:lnTo>
                    <a:lnTo>
                      <a:pt x="13779" y="14400"/>
                    </a:lnTo>
                    <a:lnTo>
                      <a:pt x="14134" y="13569"/>
                    </a:lnTo>
                    <a:lnTo>
                      <a:pt x="14376" y="12462"/>
                    </a:lnTo>
                    <a:lnTo>
                      <a:pt x="19598" y="12462"/>
                    </a:lnTo>
                    <a:lnTo>
                      <a:pt x="20443" y="12185"/>
                    </a:lnTo>
                    <a:lnTo>
                      <a:pt x="21134" y="11908"/>
                    </a:lnTo>
                    <a:lnTo>
                      <a:pt x="21600" y="11354"/>
                    </a:lnTo>
                    <a:lnTo>
                      <a:pt x="14456" y="11354"/>
                    </a:lnTo>
                    <a:lnTo>
                      <a:pt x="14456" y="10246"/>
                    </a:lnTo>
                    <a:lnTo>
                      <a:pt x="21600" y="10246"/>
                    </a:lnTo>
                    <a:lnTo>
                      <a:pt x="21134" y="9692"/>
                    </a:lnTo>
                    <a:lnTo>
                      <a:pt x="20443" y="9415"/>
                    </a:lnTo>
                    <a:lnTo>
                      <a:pt x="19598" y="9138"/>
                    </a:lnTo>
                    <a:lnTo>
                      <a:pt x="14376" y="9138"/>
                    </a:lnTo>
                    <a:lnTo>
                      <a:pt x="14134" y="8308"/>
                    </a:lnTo>
                    <a:lnTo>
                      <a:pt x="13779" y="7200"/>
                    </a:lnTo>
                    <a:lnTo>
                      <a:pt x="13315" y="6369"/>
                    </a:lnTo>
                    <a:lnTo>
                      <a:pt x="12744" y="5262"/>
                    </a:lnTo>
                    <a:lnTo>
                      <a:pt x="12067" y="4431"/>
                    </a:lnTo>
                    <a:lnTo>
                      <a:pt x="11288" y="3600"/>
                    </a:lnTo>
                    <a:lnTo>
                      <a:pt x="12533" y="2769"/>
                    </a:lnTo>
                    <a:lnTo>
                      <a:pt x="10322" y="2769"/>
                    </a:lnTo>
                    <a:lnTo>
                      <a:pt x="9297" y="1938"/>
                    </a:lnTo>
                    <a:lnTo>
                      <a:pt x="10099" y="1385"/>
                    </a:lnTo>
                    <a:lnTo>
                      <a:pt x="8216" y="1385"/>
                    </a:lnTo>
                    <a:lnTo>
                      <a:pt x="7095" y="831"/>
                    </a:lnTo>
                    <a:lnTo>
                      <a:pt x="5918" y="277"/>
                    </a:lnTo>
                    <a:lnTo>
                      <a:pt x="530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5" name="Shape"/>
              <p:cNvSpPr/>
              <p:nvPr/>
            </p:nvSpPr>
            <p:spPr>
              <a:xfrm>
                <a:off x="0" y="322466"/>
                <a:ext cx="368694" cy="604627"/>
              </a:xfrm>
              <a:custGeom>
                <a:avLst/>
                <a:gdLst/>
                <a:ahLst/>
                <a:cxnLst>
                  <a:cxn ang="0">
                    <a:pos x="wd2" y="hd2"/>
                  </a:cxn>
                  <a:cxn ang="5400000">
                    <a:pos x="wd2" y="hd2"/>
                  </a:cxn>
                  <a:cxn ang="10800000">
                    <a:pos x="wd2" y="hd2"/>
                  </a:cxn>
                  <a:cxn ang="16200000">
                    <a:pos x="wd2" y="hd2"/>
                  </a:cxn>
                </a:cxnLst>
                <a:rect l="0" t="0" r="r" b="b"/>
                <a:pathLst>
                  <a:path w="21600" h="21600" extrusionOk="0">
                    <a:moveTo>
                      <a:pt x="17585" y="0"/>
                    </a:moveTo>
                    <a:lnTo>
                      <a:pt x="14057" y="0"/>
                    </a:lnTo>
                    <a:lnTo>
                      <a:pt x="16680" y="1440"/>
                    </a:lnTo>
                    <a:lnTo>
                      <a:pt x="15441" y="2520"/>
                    </a:lnTo>
                    <a:lnTo>
                      <a:pt x="14364" y="3600"/>
                    </a:lnTo>
                    <a:lnTo>
                      <a:pt x="13455" y="5040"/>
                    </a:lnTo>
                    <a:lnTo>
                      <a:pt x="12716" y="6120"/>
                    </a:lnTo>
                    <a:lnTo>
                      <a:pt x="12152" y="7560"/>
                    </a:lnTo>
                    <a:lnTo>
                      <a:pt x="11766" y="8640"/>
                    </a:lnTo>
                    <a:lnTo>
                      <a:pt x="3458" y="8640"/>
                    </a:lnTo>
                    <a:lnTo>
                      <a:pt x="2114" y="9000"/>
                    </a:lnTo>
                    <a:lnTo>
                      <a:pt x="1014" y="9360"/>
                    </a:lnTo>
                    <a:lnTo>
                      <a:pt x="272" y="10080"/>
                    </a:lnTo>
                    <a:lnTo>
                      <a:pt x="0" y="10800"/>
                    </a:lnTo>
                    <a:lnTo>
                      <a:pt x="272" y="11520"/>
                    </a:lnTo>
                    <a:lnTo>
                      <a:pt x="1014" y="12240"/>
                    </a:lnTo>
                    <a:lnTo>
                      <a:pt x="2114" y="12600"/>
                    </a:lnTo>
                    <a:lnTo>
                      <a:pt x="3458" y="12960"/>
                    </a:lnTo>
                    <a:lnTo>
                      <a:pt x="11766" y="12960"/>
                    </a:lnTo>
                    <a:lnTo>
                      <a:pt x="12152" y="14400"/>
                    </a:lnTo>
                    <a:lnTo>
                      <a:pt x="12716" y="15480"/>
                    </a:lnTo>
                    <a:lnTo>
                      <a:pt x="13454" y="16560"/>
                    </a:lnTo>
                    <a:lnTo>
                      <a:pt x="14363" y="18000"/>
                    </a:lnTo>
                    <a:lnTo>
                      <a:pt x="15440" y="19080"/>
                    </a:lnTo>
                    <a:lnTo>
                      <a:pt x="16679" y="20160"/>
                    </a:lnTo>
                    <a:lnTo>
                      <a:pt x="14056" y="21600"/>
                    </a:lnTo>
                    <a:lnTo>
                      <a:pt x="17584" y="21600"/>
                    </a:lnTo>
                    <a:lnTo>
                      <a:pt x="18217" y="21240"/>
                    </a:lnTo>
                    <a:lnTo>
                      <a:pt x="21596" y="21240"/>
                    </a:lnTo>
                    <a:lnTo>
                      <a:pt x="19104" y="19800"/>
                    </a:lnTo>
                    <a:lnTo>
                      <a:pt x="17735" y="18720"/>
                    </a:lnTo>
                    <a:lnTo>
                      <a:pt x="16562" y="17280"/>
                    </a:lnTo>
                    <a:lnTo>
                      <a:pt x="15592" y="16200"/>
                    </a:lnTo>
                    <a:lnTo>
                      <a:pt x="14829" y="14760"/>
                    </a:lnTo>
                    <a:lnTo>
                      <a:pt x="14279" y="13680"/>
                    </a:lnTo>
                    <a:lnTo>
                      <a:pt x="13947" y="12240"/>
                    </a:lnTo>
                    <a:lnTo>
                      <a:pt x="13947" y="11520"/>
                    </a:lnTo>
                    <a:lnTo>
                      <a:pt x="3010" y="11520"/>
                    </a:lnTo>
                    <a:lnTo>
                      <a:pt x="2644" y="11160"/>
                    </a:lnTo>
                    <a:lnTo>
                      <a:pt x="2397" y="11160"/>
                    </a:lnTo>
                    <a:lnTo>
                      <a:pt x="2306" y="10800"/>
                    </a:lnTo>
                    <a:lnTo>
                      <a:pt x="2397" y="10440"/>
                    </a:lnTo>
                    <a:lnTo>
                      <a:pt x="2644" y="10440"/>
                    </a:lnTo>
                    <a:lnTo>
                      <a:pt x="3010" y="10080"/>
                    </a:lnTo>
                    <a:lnTo>
                      <a:pt x="13947" y="10080"/>
                    </a:lnTo>
                    <a:lnTo>
                      <a:pt x="13947" y="9360"/>
                    </a:lnTo>
                    <a:lnTo>
                      <a:pt x="14279" y="7920"/>
                    </a:lnTo>
                    <a:lnTo>
                      <a:pt x="14829" y="6840"/>
                    </a:lnTo>
                    <a:lnTo>
                      <a:pt x="15592" y="5400"/>
                    </a:lnTo>
                    <a:lnTo>
                      <a:pt x="16562" y="4320"/>
                    </a:lnTo>
                    <a:lnTo>
                      <a:pt x="17734" y="2880"/>
                    </a:lnTo>
                    <a:lnTo>
                      <a:pt x="19103" y="1800"/>
                    </a:lnTo>
                    <a:lnTo>
                      <a:pt x="21600" y="360"/>
                    </a:lnTo>
                    <a:lnTo>
                      <a:pt x="18218" y="360"/>
                    </a:lnTo>
                    <a:lnTo>
                      <a:pt x="1758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6" name="Shape"/>
              <p:cNvSpPr/>
              <p:nvPr/>
            </p:nvSpPr>
            <p:spPr>
              <a:xfrm>
                <a:off x="1207538" y="604625"/>
                <a:ext cx="51362" cy="40309"/>
              </a:xfrm>
              <a:custGeom>
                <a:avLst/>
                <a:gdLst/>
                <a:ahLst/>
                <a:cxnLst>
                  <a:cxn ang="0">
                    <a:pos x="wd2" y="hd2"/>
                  </a:cxn>
                  <a:cxn ang="5400000">
                    <a:pos x="wd2" y="hd2"/>
                  </a:cxn>
                  <a:cxn ang="10800000">
                    <a:pos x="wd2" y="hd2"/>
                  </a:cxn>
                  <a:cxn ang="16200000">
                    <a:pos x="wd2" y="hd2"/>
                  </a:cxn>
                </a:cxnLst>
                <a:rect l="0" t="0" r="r" b="b"/>
                <a:pathLst>
                  <a:path w="21600" h="21600" extrusionOk="0">
                    <a:moveTo>
                      <a:pt x="19647" y="0"/>
                    </a:moveTo>
                    <a:lnTo>
                      <a:pt x="0" y="0"/>
                    </a:lnTo>
                    <a:lnTo>
                      <a:pt x="2629" y="5400"/>
                    </a:lnTo>
                    <a:lnTo>
                      <a:pt x="4401" y="5400"/>
                    </a:lnTo>
                    <a:lnTo>
                      <a:pt x="5051" y="10800"/>
                    </a:lnTo>
                    <a:lnTo>
                      <a:pt x="4401" y="16200"/>
                    </a:lnTo>
                    <a:lnTo>
                      <a:pt x="2629" y="16200"/>
                    </a:lnTo>
                    <a:lnTo>
                      <a:pt x="0" y="21600"/>
                    </a:lnTo>
                    <a:lnTo>
                      <a:pt x="19647" y="21600"/>
                    </a:lnTo>
                    <a:lnTo>
                      <a:pt x="21600" y="10800"/>
                    </a:lnTo>
                    <a:lnTo>
                      <a:pt x="1964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7" name="Shape"/>
              <p:cNvSpPr/>
              <p:nvPr/>
            </p:nvSpPr>
            <p:spPr>
              <a:xfrm>
                <a:off x="167125" y="161233"/>
                <a:ext cx="133044" cy="181389"/>
              </a:xfrm>
              <a:custGeom>
                <a:avLst/>
                <a:gdLst/>
                <a:ahLst/>
                <a:cxnLst>
                  <a:cxn ang="0">
                    <a:pos x="wd2" y="hd2"/>
                  </a:cxn>
                  <a:cxn ang="5400000">
                    <a:pos x="wd2" y="hd2"/>
                  </a:cxn>
                  <a:cxn ang="10800000">
                    <a:pos x="wd2" y="hd2"/>
                  </a:cxn>
                  <a:cxn ang="16200000">
                    <a:pos x="wd2" y="hd2"/>
                  </a:cxn>
                </a:cxnLst>
                <a:rect l="0" t="0" r="r" b="b"/>
                <a:pathLst>
                  <a:path w="21600" h="21600" extrusionOk="0">
                    <a:moveTo>
                      <a:pt x="9574" y="0"/>
                    </a:moveTo>
                    <a:lnTo>
                      <a:pt x="5936" y="1200"/>
                    </a:lnTo>
                    <a:lnTo>
                      <a:pt x="2801" y="2400"/>
                    </a:lnTo>
                    <a:lnTo>
                      <a:pt x="700" y="4800"/>
                    </a:lnTo>
                    <a:lnTo>
                      <a:pt x="0" y="7200"/>
                    </a:lnTo>
                    <a:lnTo>
                      <a:pt x="700" y="9600"/>
                    </a:lnTo>
                    <a:lnTo>
                      <a:pt x="2801" y="12000"/>
                    </a:lnTo>
                    <a:lnTo>
                      <a:pt x="7305" y="15600"/>
                    </a:lnTo>
                    <a:lnTo>
                      <a:pt x="2809" y="19200"/>
                    </a:lnTo>
                    <a:lnTo>
                      <a:pt x="7327" y="21600"/>
                    </a:lnTo>
                    <a:lnTo>
                      <a:pt x="11822" y="19200"/>
                    </a:lnTo>
                    <a:lnTo>
                      <a:pt x="21600" y="19200"/>
                    </a:lnTo>
                    <a:lnTo>
                      <a:pt x="16340" y="15600"/>
                    </a:lnTo>
                    <a:lnTo>
                      <a:pt x="20853" y="12000"/>
                    </a:lnTo>
                    <a:lnTo>
                      <a:pt x="11822" y="12000"/>
                    </a:lnTo>
                    <a:lnTo>
                      <a:pt x="7315" y="8400"/>
                    </a:lnTo>
                    <a:lnTo>
                      <a:pt x="6617" y="8400"/>
                    </a:lnTo>
                    <a:lnTo>
                      <a:pt x="6384" y="7200"/>
                    </a:lnTo>
                    <a:lnTo>
                      <a:pt x="6617" y="6000"/>
                    </a:lnTo>
                    <a:lnTo>
                      <a:pt x="7315" y="6000"/>
                    </a:lnTo>
                    <a:lnTo>
                      <a:pt x="8361" y="4800"/>
                    </a:lnTo>
                    <a:lnTo>
                      <a:pt x="19351" y="4800"/>
                    </a:lnTo>
                    <a:lnTo>
                      <a:pt x="16346" y="2400"/>
                    </a:lnTo>
                    <a:lnTo>
                      <a:pt x="13212" y="1200"/>
                    </a:lnTo>
                    <a:lnTo>
                      <a:pt x="9574"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8" name="Shape"/>
              <p:cNvSpPr/>
              <p:nvPr/>
            </p:nvSpPr>
            <p:spPr>
              <a:xfrm>
                <a:off x="233566" y="201541"/>
                <a:ext cx="210310" cy="131003"/>
              </a:xfrm>
              <a:custGeom>
                <a:avLst/>
                <a:gdLst/>
                <a:ahLst/>
                <a:cxnLst>
                  <a:cxn ang="0">
                    <a:pos x="wd2" y="hd2"/>
                  </a:cxn>
                  <a:cxn ang="5400000">
                    <a:pos x="wd2" y="hd2"/>
                  </a:cxn>
                  <a:cxn ang="10800000">
                    <a:pos x="wd2" y="hd2"/>
                  </a:cxn>
                  <a:cxn ang="16200000">
                    <a:pos x="wd2" y="hd2"/>
                  </a:cxn>
                </a:cxnLst>
                <a:rect l="0" t="0" r="r" b="b"/>
                <a:pathLst>
                  <a:path w="21600" h="21600" extrusionOk="0">
                    <a:moveTo>
                      <a:pt x="5418" y="0"/>
                    </a:moveTo>
                    <a:lnTo>
                      <a:pt x="0" y="0"/>
                    </a:lnTo>
                    <a:lnTo>
                      <a:pt x="661" y="1662"/>
                    </a:lnTo>
                    <a:lnTo>
                      <a:pt x="3513" y="4985"/>
                    </a:lnTo>
                    <a:lnTo>
                      <a:pt x="655" y="9969"/>
                    </a:lnTo>
                    <a:lnTo>
                      <a:pt x="6368" y="9969"/>
                    </a:lnTo>
                    <a:lnTo>
                      <a:pt x="10807" y="16615"/>
                    </a:lnTo>
                    <a:lnTo>
                      <a:pt x="7950" y="21600"/>
                    </a:lnTo>
                    <a:lnTo>
                      <a:pt x="13878" y="21600"/>
                    </a:lnTo>
                    <a:lnTo>
                      <a:pt x="14973" y="19938"/>
                    </a:lnTo>
                    <a:lnTo>
                      <a:pt x="18189" y="16615"/>
                    </a:lnTo>
                    <a:lnTo>
                      <a:pt x="21600" y="13292"/>
                    </a:lnTo>
                    <a:lnTo>
                      <a:pt x="13822" y="13292"/>
                    </a:lnTo>
                    <a:lnTo>
                      <a:pt x="9226" y="4985"/>
                    </a:lnTo>
                    <a:lnTo>
                      <a:pt x="12095" y="1662"/>
                    </a:lnTo>
                    <a:lnTo>
                      <a:pt x="6368" y="1662"/>
                    </a:lnTo>
                    <a:lnTo>
                      <a:pt x="541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89" name="Shape"/>
              <p:cNvSpPr/>
              <p:nvPr/>
            </p:nvSpPr>
            <p:spPr>
              <a:xfrm>
                <a:off x="947930" y="201541"/>
                <a:ext cx="143892" cy="131003"/>
              </a:xfrm>
              <a:custGeom>
                <a:avLst/>
                <a:gdLst/>
                <a:ahLst/>
                <a:cxnLst>
                  <a:cxn ang="0">
                    <a:pos x="wd2" y="hd2"/>
                  </a:cxn>
                  <a:cxn ang="5400000">
                    <a:pos x="wd2" y="hd2"/>
                  </a:cxn>
                  <a:cxn ang="10800000">
                    <a:pos x="wd2" y="hd2"/>
                  </a:cxn>
                  <a:cxn ang="16200000">
                    <a:pos x="wd2" y="hd2"/>
                  </a:cxn>
                </a:cxnLst>
                <a:rect l="0" t="0" r="r" b="b"/>
                <a:pathLst>
                  <a:path w="21600" h="21600" extrusionOk="0">
                    <a:moveTo>
                      <a:pt x="20929" y="0"/>
                    </a:moveTo>
                    <a:lnTo>
                      <a:pt x="13864" y="0"/>
                    </a:lnTo>
                    <a:lnTo>
                      <a:pt x="14829" y="1662"/>
                    </a:lnTo>
                    <a:lnTo>
                      <a:pt x="15693" y="1662"/>
                    </a:lnTo>
                    <a:lnTo>
                      <a:pt x="15693" y="4985"/>
                    </a:lnTo>
                    <a:lnTo>
                      <a:pt x="15387" y="4985"/>
                    </a:lnTo>
                    <a:lnTo>
                      <a:pt x="10708" y="9969"/>
                    </a:lnTo>
                    <a:lnTo>
                      <a:pt x="2358" y="9969"/>
                    </a:lnTo>
                    <a:lnTo>
                      <a:pt x="6530" y="14954"/>
                    </a:lnTo>
                    <a:lnTo>
                      <a:pt x="0" y="21600"/>
                    </a:lnTo>
                    <a:lnTo>
                      <a:pt x="9016" y="21600"/>
                    </a:lnTo>
                    <a:lnTo>
                      <a:pt x="10708" y="19938"/>
                    </a:lnTo>
                    <a:lnTo>
                      <a:pt x="19081" y="19938"/>
                    </a:lnTo>
                    <a:lnTo>
                      <a:pt x="14882" y="14954"/>
                    </a:lnTo>
                    <a:lnTo>
                      <a:pt x="19006" y="9969"/>
                    </a:lnTo>
                    <a:lnTo>
                      <a:pt x="21430" y="4985"/>
                    </a:lnTo>
                    <a:lnTo>
                      <a:pt x="21600" y="3323"/>
                    </a:lnTo>
                    <a:lnTo>
                      <a:pt x="21430" y="1662"/>
                    </a:lnTo>
                    <a:lnTo>
                      <a:pt x="2092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0" name="Shape"/>
              <p:cNvSpPr/>
              <p:nvPr/>
            </p:nvSpPr>
            <p:spPr>
              <a:xfrm>
                <a:off x="368146" y="201541"/>
                <a:ext cx="443519" cy="80618"/>
              </a:xfrm>
              <a:custGeom>
                <a:avLst/>
                <a:gdLst/>
                <a:ahLst/>
                <a:cxnLst>
                  <a:cxn ang="0">
                    <a:pos x="wd2" y="hd2"/>
                  </a:cxn>
                  <a:cxn ang="5400000">
                    <a:pos x="wd2" y="hd2"/>
                  </a:cxn>
                  <a:cxn ang="10800000">
                    <a:pos x="wd2" y="hd2"/>
                  </a:cxn>
                  <a:cxn ang="16200000">
                    <a:pos x="wd2" y="hd2"/>
                  </a:cxn>
                </a:cxnLst>
                <a:rect l="0" t="0" r="r" b="b"/>
                <a:pathLst>
                  <a:path w="21600" h="21600" extrusionOk="0">
                    <a:moveTo>
                      <a:pt x="17375" y="0"/>
                    </a:moveTo>
                    <a:lnTo>
                      <a:pt x="8076" y="0"/>
                    </a:lnTo>
                    <a:lnTo>
                      <a:pt x="4663" y="5400"/>
                    </a:lnTo>
                    <a:lnTo>
                      <a:pt x="3040" y="10800"/>
                    </a:lnTo>
                    <a:lnTo>
                      <a:pt x="1483" y="16200"/>
                    </a:lnTo>
                    <a:lnTo>
                      <a:pt x="0" y="21600"/>
                    </a:lnTo>
                    <a:lnTo>
                      <a:pt x="3688" y="21600"/>
                    </a:lnTo>
                    <a:lnTo>
                      <a:pt x="5387" y="16200"/>
                    </a:lnTo>
                    <a:lnTo>
                      <a:pt x="8988" y="10800"/>
                    </a:lnTo>
                    <a:lnTo>
                      <a:pt x="10869" y="8100"/>
                    </a:lnTo>
                    <a:lnTo>
                      <a:pt x="21600" y="8100"/>
                    </a:lnTo>
                    <a:lnTo>
                      <a:pt x="20789" y="5400"/>
                    </a:lnTo>
                    <a:lnTo>
                      <a:pt x="17375"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1" name="Shape"/>
              <p:cNvSpPr/>
              <p:nvPr/>
            </p:nvSpPr>
            <p:spPr>
              <a:xfrm>
                <a:off x="890733" y="181387"/>
                <a:ext cx="128534" cy="100772"/>
              </a:xfrm>
              <a:custGeom>
                <a:avLst/>
                <a:gdLst/>
                <a:ahLst/>
                <a:cxnLst>
                  <a:cxn ang="0">
                    <a:pos x="wd2" y="hd2"/>
                  </a:cxn>
                  <a:cxn ang="5400000">
                    <a:pos x="wd2" y="hd2"/>
                  </a:cxn>
                  <a:cxn ang="10800000">
                    <a:pos x="wd2" y="hd2"/>
                  </a:cxn>
                  <a:cxn ang="16200000">
                    <a:pos x="wd2" y="hd2"/>
                  </a:cxn>
                </a:cxnLst>
                <a:rect l="0" t="0" r="r" b="b"/>
                <a:pathLst>
                  <a:path w="21600" h="21600" extrusionOk="0">
                    <a:moveTo>
                      <a:pt x="7597" y="0"/>
                    </a:moveTo>
                    <a:lnTo>
                      <a:pt x="2925" y="6480"/>
                    </a:lnTo>
                    <a:lnTo>
                      <a:pt x="7571" y="10800"/>
                    </a:lnTo>
                    <a:lnTo>
                      <a:pt x="0" y="21600"/>
                    </a:lnTo>
                    <a:lnTo>
                      <a:pt x="8594" y="21600"/>
                    </a:lnTo>
                    <a:lnTo>
                      <a:pt x="12252" y="17280"/>
                    </a:lnTo>
                    <a:lnTo>
                      <a:pt x="21600" y="17280"/>
                    </a:lnTo>
                    <a:lnTo>
                      <a:pt x="16923" y="10800"/>
                    </a:lnTo>
                    <a:lnTo>
                      <a:pt x="21537" y="6480"/>
                    </a:lnTo>
                    <a:lnTo>
                      <a:pt x="12252" y="6480"/>
                    </a:lnTo>
                    <a:lnTo>
                      <a:pt x="759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2" name="Shape"/>
              <p:cNvSpPr/>
              <p:nvPr/>
            </p:nvSpPr>
            <p:spPr>
              <a:xfrm>
                <a:off x="295570" y="181387"/>
                <a:ext cx="55757" cy="30232"/>
              </a:xfrm>
              <a:custGeom>
                <a:avLst/>
                <a:gdLst/>
                <a:ahLst/>
                <a:cxnLst>
                  <a:cxn ang="0">
                    <a:pos x="wd2" y="hd2"/>
                  </a:cxn>
                  <a:cxn ang="5400000">
                    <a:pos x="wd2" y="hd2"/>
                  </a:cxn>
                  <a:cxn ang="10800000">
                    <a:pos x="wd2" y="hd2"/>
                  </a:cxn>
                  <a:cxn ang="16200000">
                    <a:pos x="wd2" y="hd2"/>
                  </a:cxn>
                </a:cxnLst>
                <a:rect l="0" t="0" r="r" b="b"/>
                <a:pathLst>
                  <a:path w="21600" h="21600" extrusionOk="0">
                    <a:moveTo>
                      <a:pt x="10829" y="0"/>
                    </a:moveTo>
                    <a:lnTo>
                      <a:pt x="0" y="21600"/>
                    </a:lnTo>
                    <a:lnTo>
                      <a:pt x="21600" y="21600"/>
                    </a:lnTo>
                    <a:lnTo>
                      <a:pt x="16221" y="7200"/>
                    </a:lnTo>
                    <a:lnTo>
                      <a:pt x="1082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3" name="Shape"/>
              <p:cNvSpPr/>
              <p:nvPr/>
            </p:nvSpPr>
            <p:spPr>
              <a:xfrm>
                <a:off x="963640" y="161233"/>
                <a:ext cx="123715" cy="50386"/>
              </a:xfrm>
              <a:custGeom>
                <a:avLst/>
                <a:gdLst/>
                <a:ahLst/>
                <a:cxnLst>
                  <a:cxn ang="0">
                    <a:pos x="wd2" y="hd2"/>
                  </a:cxn>
                  <a:cxn ang="5400000">
                    <a:pos x="wd2" y="hd2"/>
                  </a:cxn>
                  <a:cxn ang="10800000">
                    <a:pos x="wd2" y="hd2"/>
                  </a:cxn>
                  <a:cxn ang="16200000">
                    <a:pos x="wd2" y="hd2"/>
                  </a:cxn>
                </a:cxnLst>
                <a:rect l="0" t="0" r="r" b="b"/>
                <a:pathLst>
                  <a:path w="21600" h="21600" extrusionOk="0">
                    <a:moveTo>
                      <a:pt x="12077" y="0"/>
                    </a:moveTo>
                    <a:lnTo>
                      <a:pt x="8199" y="4320"/>
                    </a:lnTo>
                    <a:lnTo>
                      <a:pt x="4793" y="8640"/>
                    </a:lnTo>
                    <a:lnTo>
                      <a:pt x="0" y="21600"/>
                    </a:lnTo>
                    <a:lnTo>
                      <a:pt x="9647" y="21600"/>
                    </a:lnTo>
                    <a:lnTo>
                      <a:pt x="10772" y="17280"/>
                    </a:lnTo>
                    <a:lnTo>
                      <a:pt x="21600" y="17280"/>
                    </a:lnTo>
                    <a:lnTo>
                      <a:pt x="20653" y="12960"/>
                    </a:lnTo>
                    <a:lnTo>
                      <a:pt x="19359" y="8640"/>
                    </a:lnTo>
                    <a:lnTo>
                      <a:pt x="15954" y="4320"/>
                    </a:lnTo>
                    <a:lnTo>
                      <a:pt x="12077"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4" name="Shape"/>
              <p:cNvSpPr/>
              <p:nvPr/>
            </p:nvSpPr>
            <p:spPr>
              <a:xfrm>
                <a:off x="570443" y="131002"/>
                <a:ext cx="118014" cy="70540"/>
              </a:xfrm>
              <a:custGeom>
                <a:avLst/>
                <a:gdLst/>
                <a:ahLst/>
                <a:cxnLst>
                  <a:cxn ang="0">
                    <a:pos x="wd2" y="hd2"/>
                  </a:cxn>
                  <a:cxn ang="5400000">
                    <a:pos x="wd2" y="hd2"/>
                  </a:cxn>
                  <a:cxn ang="10800000">
                    <a:pos x="wd2" y="hd2"/>
                  </a:cxn>
                  <a:cxn ang="16200000">
                    <a:pos x="wd2" y="hd2"/>
                  </a:cxn>
                </a:cxnLst>
                <a:rect l="0" t="0" r="r" b="b"/>
                <a:pathLst>
                  <a:path w="21600" h="21600" extrusionOk="0">
                    <a:moveTo>
                      <a:pt x="7199" y="0"/>
                    </a:moveTo>
                    <a:lnTo>
                      <a:pt x="0" y="0"/>
                    </a:lnTo>
                    <a:lnTo>
                      <a:pt x="0" y="21600"/>
                    </a:lnTo>
                    <a:lnTo>
                      <a:pt x="21600" y="21600"/>
                    </a:lnTo>
                    <a:lnTo>
                      <a:pt x="21600" y="18514"/>
                    </a:lnTo>
                    <a:lnTo>
                      <a:pt x="7199" y="18514"/>
                    </a:lnTo>
                    <a:lnTo>
                      <a:pt x="7199"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5" name="Rectangle"/>
              <p:cNvSpPr/>
              <p:nvPr/>
            </p:nvSpPr>
            <p:spPr>
              <a:xfrm>
                <a:off x="531374" y="90693"/>
                <a:ext cx="196695" cy="40310"/>
              </a:xfrm>
              <a:prstGeom prst="rect">
                <a:avLst/>
              </a:pr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6" name="Shape"/>
              <p:cNvSpPr/>
              <p:nvPr/>
            </p:nvSpPr>
            <p:spPr>
              <a:xfrm>
                <a:off x="570443" y="0"/>
                <a:ext cx="113370" cy="90694"/>
              </a:xfrm>
              <a:custGeom>
                <a:avLst/>
                <a:gdLst/>
                <a:ahLst/>
                <a:cxnLst>
                  <a:cxn ang="0">
                    <a:pos x="wd2" y="hd2"/>
                  </a:cxn>
                  <a:cxn ang="5400000">
                    <a:pos x="wd2" y="hd2"/>
                  </a:cxn>
                  <a:cxn ang="10800000">
                    <a:pos x="wd2" y="hd2"/>
                  </a:cxn>
                  <a:cxn ang="16200000">
                    <a:pos x="wd2" y="hd2"/>
                  </a:cxn>
                </a:cxnLst>
                <a:rect l="0" t="0" r="r" b="b"/>
                <a:pathLst>
                  <a:path w="21600" h="21600" extrusionOk="0">
                    <a:moveTo>
                      <a:pt x="15616" y="0"/>
                    </a:moveTo>
                    <a:lnTo>
                      <a:pt x="6872" y="0"/>
                    </a:lnTo>
                    <a:lnTo>
                      <a:pt x="3297" y="2400"/>
                    </a:lnTo>
                    <a:lnTo>
                      <a:pt x="885" y="7200"/>
                    </a:lnTo>
                    <a:lnTo>
                      <a:pt x="0" y="12000"/>
                    </a:lnTo>
                    <a:lnTo>
                      <a:pt x="0" y="21600"/>
                    </a:lnTo>
                    <a:lnTo>
                      <a:pt x="7494" y="21600"/>
                    </a:lnTo>
                    <a:lnTo>
                      <a:pt x="7494" y="12000"/>
                    </a:lnTo>
                    <a:lnTo>
                      <a:pt x="7789" y="12000"/>
                    </a:lnTo>
                    <a:lnTo>
                      <a:pt x="8594" y="9600"/>
                    </a:lnTo>
                    <a:lnTo>
                      <a:pt x="9787" y="9600"/>
                    </a:lnTo>
                    <a:lnTo>
                      <a:pt x="11245" y="7200"/>
                    </a:lnTo>
                    <a:lnTo>
                      <a:pt x="21600" y="7200"/>
                    </a:lnTo>
                    <a:lnTo>
                      <a:pt x="19189" y="2400"/>
                    </a:lnTo>
                    <a:lnTo>
                      <a:pt x="15616"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7" name="Shape"/>
              <p:cNvSpPr/>
              <p:nvPr/>
            </p:nvSpPr>
            <p:spPr>
              <a:xfrm>
                <a:off x="629464" y="30231"/>
                <a:ext cx="58993" cy="60463"/>
              </a:xfrm>
              <a:custGeom>
                <a:avLst/>
                <a:gdLst/>
                <a:ahLst/>
                <a:cxnLst>
                  <a:cxn ang="0">
                    <a:pos x="wd2" y="hd2"/>
                  </a:cxn>
                  <a:cxn ang="5400000">
                    <a:pos x="wd2" y="hd2"/>
                  </a:cxn>
                  <a:cxn ang="10800000">
                    <a:pos x="wd2" y="hd2"/>
                  </a:cxn>
                  <a:cxn ang="16200000">
                    <a:pos x="wd2" y="hd2"/>
                  </a:cxn>
                </a:cxnLst>
                <a:rect l="0" t="0" r="r" b="b"/>
                <a:pathLst>
                  <a:path w="21600" h="21600" extrusionOk="0">
                    <a:moveTo>
                      <a:pt x="19900" y="0"/>
                    </a:moveTo>
                    <a:lnTo>
                      <a:pt x="0" y="0"/>
                    </a:lnTo>
                    <a:lnTo>
                      <a:pt x="2800" y="3600"/>
                    </a:lnTo>
                    <a:lnTo>
                      <a:pt x="5088" y="3600"/>
                    </a:lnTo>
                    <a:lnTo>
                      <a:pt x="6632" y="7200"/>
                    </a:lnTo>
                    <a:lnTo>
                      <a:pt x="7199" y="7200"/>
                    </a:lnTo>
                    <a:lnTo>
                      <a:pt x="7199" y="21600"/>
                    </a:lnTo>
                    <a:lnTo>
                      <a:pt x="21600" y="21600"/>
                    </a:lnTo>
                    <a:lnTo>
                      <a:pt x="21600" y="7200"/>
                    </a:lnTo>
                    <a:lnTo>
                      <a:pt x="199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398" name="Shape"/>
              <p:cNvSpPr/>
              <p:nvPr/>
            </p:nvSpPr>
            <p:spPr>
              <a:xfrm>
                <a:off x="98351" y="131002"/>
                <a:ext cx="1062792" cy="987555"/>
              </a:xfrm>
              <a:custGeom>
                <a:avLst/>
                <a:gdLst/>
                <a:ahLst/>
                <a:cxnLst>
                  <a:cxn ang="0">
                    <a:pos x="wd2" y="hd2"/>
                  </a:cxn>
                  <a:cxn ang="5400000">
                    <a:pos x="wd2" y="hd2"/>
                  </a:cxn>
                  <a:cxn ang="10800000">
                    <a:pos x="wd2" y="hd2"/>
                  </a:cxn>
                  <a:cxn ang="16200000">
                    <a:pos x="wd2" y="hd2"/>
                  </a:cxn>
                </a:cxnLst>
                <a:rect l="0" t="0" r="r" b="b"/>
                <a:pathLst>
                  <a:path w="21600" h="21600" extrusionOk="0">
                    <a:moveTo>
                      <a:pt x="799" y="12122"/>
                    </a:moveTo>
                    <a:lnTo>
                      <a:pt x="0" y="12122"/>
                    </a:lnTo>
                    <a:lnTo>
                      <a:pt x="0" y="13004"/>
                    </a:lnTo>
                    <a:lnTo>
                      <a:pt x="799" y="13004"/>
                    </a:lnTo>
                    <a:lnTo>
                      <a:pt x="799" y="12122"/>
                    </a:lnTo>
                    <a:close/>
                    <a:moveTo>
                      <a:pt x="21600" y="12122"/>
                    </a:moveTo>
                    <a:lnTo>
                      <a:pt x="20800" y="12122"/>
                    </a:lnTo>
                    <a:lnTo>
                      <a:pt x="20800" y="13004"/>
                    </a:lnTo>
                    <a:lnTo>
                      <a:pt x="21600" y="13004"/>
                    </a:lnTo>
                    <a:lnTo>
                      <a:pt x="21600" y="12122"/>
                    </a:lnTo>
                    <a:close/>
                    <a:moveTo>
                      <a:pt x="799" y="10359"/>
                    </a:moveTo>
                    <a:lnTo>
                      <a:pt x="0" y="10359"/>
                    </a:lnTo>
                    <a:lnTo>
                      <a:pt x="0" y="11241"/>
                    </a:lnTo>
                    <a:lnTo>
                      <a:pt x="799" y="11241"/>
                    </a:lnTo>
                    <a:lnTo>
                      <a:pt x="799" y="10359"/>
                    </a:lnTo>
                    <a:close/>
                    <a:moveTo>
                      <a:pt x="2839" y="10359"/>
                    </a:moveTo>
                    <a:lnTo>
                      <a:pt x="2040" y="10359"/>
                    </a:lnTo>
                    <a:lnTo>
                      <a:pt x="2040" y="11241"/>
                    </a:lnTo>
                    <a:lnTo>
                      <a:pt x="2839" y="11241"/>
                    </a:lnTo>
                    <a:lnTo>
                      <a:pt x="2839" y="10359"/>
                    </a:lnTo>
                    <a:close/>
                    <a:moveTo>
                      <a:pt x="21600" y="10359"/>
                    </a:moveTo>
                    <a:lnTo>
                      <a:pt x="20800" y="10359"/>
                    </a:lnTo>
                    <a:lnTo>
                      <a:pt x="20800" y="11241"/>
                    </a:lnTo>
                    <a:lnTo>
                      <a:pt x="21600" y="11241"/>
                    </a:lnTo>
                    <a:lnTo>
                      <a:pt x="21600" y="10359"/>
                    </a:lnTo>
                    <a:close/>
                    <a:moveTo>
                      <a:pt x="11993" y="20278"/>
                    </a:moveTo>
                    <a:lnTo>
                      <a:pt x="11194" y="20278"/>
                    </a:lnTo>
                    <a:lnTo>
                      <a:pt x="11194" y="21600"/>
                    </a:lnTo>
                    <a:lnTo>
                      <a:pt x="11993" y="21600"/>
                    </a:lnTo>
                    <a:lnTo>
                      <a:pt x="11993" y="20278"/>
                    </a:lnTo>
                    <a:close/>
                    <a:moveTo>
                      <a:pt x="799" y="8596"/>
                    </a:moveTo>
                    <a:lnTo>
                      <a:pt x="0" y="8596"/>
                    </a:lnTo>
                    <a:lnTo>
                      <a:pt x="0" y="9478"/>
                    </a:lnTo>
                    <a:lnTo>
                      <a:pt x="799" y="9478"/>
                    </a:lnTo>
                    <a:lnTo>
                      <a:pt x="799" y="8596"/>
                    </a:lnTo>
                    <a:close/>
                    <a:moveTo>
                      <a:pt x="11993" y="0"/>
                    </a:moveTo>
                    <a:lnTo>
                      <a:pt x="11193" y="0"/>
                    </a:lnTo>
                    <a:lnTo>
                      <a:pt x="11193" y="1322"/>
                    </a:lnTo>
                    <a:lnTo>
                      <a:pt x="11993" y="1322"/>
                    </a:lnTo>
                    <a:lnTo>
                      <a:pt x="11993" y="0"/>
                    </a:lnTo>
                    <a:close/>
                    <a:moveTo>
                      <a:pt x="21600" y="8596"/>
                    </a:moveTo>
                    <a:lnTo>
                      <a:pt x="20800" y="8596"/>
                    </a:lnTo>
                    <a:lnTo>
                      <a:pt x="20800" y="9478"/>
                    </a:lnTo>
                    <a:lnTo>
                      <a:pt x="21600" y="9478"/>
                    </a:lnTo>
                    <a:lnTo>
                      <a:pt x="21600" y="8596"/>
                    </a:lnTo>
                    <a:close/>
                    <a:moveTo>
                      <a:pt x="19285" y="16971"/>
                    </a:moveTo>
                    <a:lnTo>
                      <a:pt x="18717" y="17412"/>
                    </a:lnTo>
                    <a:lnTo>
                      <a:pt x="19850" y="17412"/>
                    </a:lnTo>
                    <a:lnTo>
                      <a:pt x="19285" y="16971"/>
                    </a:lnTo>
                    <a:close/>
                    <a:moveTo>
                      <a:pt x="19850" y="4188"/>
                    </a:moveTo>
                    <a:lnTo>
                      <a:pt x="18717" y="4188"/>
                    </a:lnTo>
                    <a:lnTo>
                      <a:pt x="19285" y="4629"/>
                    </a:lnTo>
                    <a:lnTo>
                      <a:pt x="19850" y="4188"/>
                    </a:lnTo>
                    <a:close/>
                  </a:path>
                </a:pathLst>
              </a:cu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02" name="object 168"/>
            <p:cNvGrpSpPr/>
            <p:nvPr/>
          </p:nvGrpSpPr>
          <p:grpSpPr>
            <a:xfrm>
              <a:off x="393199" y="755970"/>
              <a:ext cx="216577" cy="218130"/>
              <a:chOff x="0" y="0"/>
              <a:chExt cx="216576" cy="218129"/>
            </a:xfrm>
          </p:grpSpPr>
          <p:sp>
            <p:nvSpPr>
              <p:cNvPr id="400" name="Shape"/>
              <p:cNvSpPr/>
              <p:nvPr/>
            </p:nvSpPr>
            <p:spPr>
              <a:xfrm>
                <a:off x="-1" y="-1"/>
                <a:ext cx="216578" cy="218131"/>
              </a:xfrm>
              <a:custGeom>
                <a:avLst/>
                <a:gdLst/>
                <a:ahLst/>
                <a:cxnLst>
                  <a:cxn ang="0">
                    <a:pos x="wd2" y="hd2"/>
                  </a:cxn>
                  <a:cxn ang="5400000">
                    <a:pos x="wd2" y="hd2"/>
                  </a:cxn>
                  <a:cxn ang="10800000">
                    <a:pos x="wd2" y="hd2"/>
                  </a:cxn>
                  <a:cxn ang="16200000">
                    <a:pos x="wd2" y="hd2"/>
                  </a:cxn>
                </a:cxnLst>
                <a:rect l="0" t="0" r="r" b="b"/>
                <a:pathLst>
                  <a:path w="21600" h="21600" extrusionOk="0">
                    <a:moveTo>
                      <a:pt x="12788" y="0"/>
                    </a:moveTo>
                    <a:lnTo>
                      <a:pt x="0" y="12696"/>
                    </a:lnTo>
                    <a:lnTo>
                      <a:pt x="1730" y="14054"/>
                    </a:lnTo>
                    <a:lnTo>
                      <a:pt x="4917" y="16282"/>
                    </a:lnTo>
                    <a:lnTo>
                      <a:pt x="8310" y="18137"/>
                    </a:lnTo>
                    <a:lnTo>
                      <a:pt x="11878" y="19608"/>
                    </a:lnTo>
                    <a:lnTo>
                      <a:pt x="15588" y="20681"/>
                    </a:lnTo>
                    <a:lnTo>
                      <a:pt x="19410" y="21343"/>
                    </a:lnTo>
                    <a:lnTo>
                      <a:pt x="21600" y="21600"/>
                    </a:lnTo>
                    <a:lnTo>
                      <a:pt x="21600" y="17140"/>
                    </a:lnTo>
                    <a:lnTo>
                      <a:pt x="17677" y="17140"/>
                    </a:lnTo>
                    <a:lnTo>
                      <a:pt x="14574" y="16385"/>
                    </a:lnTo>
                    <a:lnTo>
                      <a:pt x="11570" y="15320"/>
                    </a:lnTo>
                    <a:lnTo>
                      <a:pt x="8687" y="13954"/>
                    </a:lnTo>
                    <a:lnTo>
                      <a:pt x="5949" y="12297"/>
                    </a:lnTo>
                    <a:lnTo>
                      <a:pt x="15564" y="2753"/>
                    </a:lnTo>
                    <a:lnTo>
                      <a:pt x="1278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01" name="Rectangle"/>
              <p:cNvSpPr/>
              <p:nvPr/>
            </p:nvSpPr>
            <p:spPr>
              <a:xfrm>
                <a:off x="177245" y="36640"/>
                <a:ext cx="39332" cy="136455"/>
              </a:xfrm>
              <a:prstGeom prst="rect">
                <a:avLst/>
              </a:pr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05" name="object 169"/>
            <p:cNvGrpSpPr/>
            <p:nvPr/>
          </p:nvGrpSpPr>
          <p:grpSpPr>
            <a:xfrm>
              <a:off x="765298" y="639771"/>
              <a:ext cx="218130" cy="216588"/>
              <a:chOff x="0" y="0"/>
              <a:chExt cx="218129" cy="216586"/>
            </a:xfrm>
          </p:grpSpPr>
          <p:sp>
            <p:nvSpPr>
              <p:cNvPr id="403" name="Shape"/>
              <p:cNvSpPr/>
              <p:nvPr/>
            </p:nvSpPr>
            <p:spPr>
              <a:xfrm>
                <a:off x="-1" y="60532"/>
                <a:ext cx="170120" cy="156055"/>
              </a:xfrm>
              <a:custGeom>
                <a:avLst/>
                <a:gdLst/>
                <a:ahLst/>
                <a:cxnLst>
                  <a:cxn ang="0">
                    <a:pos x="wd2" y="hd2"/>
                  </a:cxn>
                  <a:cxn ang="5400000">
                    <a:pos x="wd2" y="hd2"/>
                  </a:cxn>
                  <a:cxn ang="10800000">
                    <a:pos x="wd2" y="hd2"/>
                  </a:cxn>
                  <a:cxn ang="16200000">
                    <a:pos x="wd2" y="hd2"/>
                  </a:cxn>
                </a:cxnLst>
                <a:rect l="0" t="0" r="r" b="b"/>
                <a:pathLst>
                  <a:path w="21600" h="21600" extrusionOk="0">
                    <a:moveTo>
                      <a:pt x="3530" y="0"/>
                    </a:moveTo>
                    <a:lnTo>
                      <a:pt x="0" y="3851"/>
                    </a:lnTo>
                    <a:lnTo>
                      <a:pt x="16282" y="21600"/>
                    </a:lnTo>
                    <a:lnTo>
                      <a:pt x="18023" y="19195"/>
                    </a:lnTo>
                    <a:lnTo>
                      <a:pt x="20878" y="14772"/>
                    </a:lnTo>
                    <a:lnTo>
                      <a:pt x="21600" y="13343"/>
                    </a:lnTo>
                    <a:lnTo>
                      <a:pt x="15770" y="13343"/>
                    </a:lnTo>
                    <a:lnTo>
                      <a:pt x="353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04" name="Shape"/>
              <p:cNvSpPr/>
              <p:nvPr/>
            </p:nvSpPr>
            <p:spPr>
              <a:xfrm>
                <a:off x="36640" y="-1"/>
                <a:ext cx="181490" cy="1569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5414"/>
                    </a:lnTo>
                    <a:lnTo>
                      <a:pt x="16240" y="5414"/>
                    </a:lnTo>
                    <a:lnTo>
                      <a:pt x="15332" y="9696"/>
                    </a:lnTo>
                    <a:lnTo>
                      <a:pt x="14052" y="13843"/>
                    </a:lnTo>
                    <a:lnTo>
                      <a:pt x="12411" y="17821"/>
                    </a:lnTo>
                    <a:lnTo>
                      <a:pt x="10421" y="21600"/>
                    </a:lnTo>
                    <a:lnTo>
                      <a:pt x="15886" y="21600"/>
                    </a:lnTo>
                    <a:lnTo>
                      <a:pt x="17439" y="18339"/>
                    </a:lnTo>
                    <a:lnTo>
                      <a:pt x="19206" y="13416"/>
                    </a:lnTo>
                    <a:lnTo>
                      <a:pt x="20495" y="8296"/>
                    </a:lnTo>
                    <a:lnTo>
                      <a:pt x="21291" y="3024"/>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08" name="object 170"/>
            <p:cNvGrpSpPr/>
            <p:nvPr/>
          </p:nvGrpSpPr>
          <p:grpSpPr>
            <a:xfrm>
              <a:off x="765276" y="383861"/>
              <a:ext cx="218161" cy="216578"/>
              <a:chOff x="0" y="0"/>
              <a:chExt cx="218159" cy="216576"/>
            </a:xfrm>
          </p:grpSpPr>
          <p:sp>
            <p:nvSpPr>
              <p:cNvPr id="406" name="Shape"/>
              <p:cNvSpPr/>
              <p:nvPr/>
            </p:nvSpPr>
            <p:spPr>
              <a:xfrm>
                <a:off x="36670" y="59665"/>
                <a:ext cx="181490" cy="156912"/>
              </a:xfrm>
              <a:custGeom>
                <a:avLst/>
                <a:gdLst/>
                <a:ahLst/>
                <a:cxnLst>
                  <a:cxn ang="0">
                    <a:pos x="wd2" y="hd2"/>
                  </a:cxn>
                  <a:cxn ang="5400000">
                    <a:pos x="wd2" y="hd2"/>
                  </a:cxn>
                  <a:cxn ang="10800000">
                    <a:pos x="wd2" y="hd2"/>
                  </a:cxn>
                  <a:cxn ang="16200000">
                    <a:pos x="wd2" y="hd2"/>
                  </a:cxn>
                </a:cxnLst>
                <a:rect l="0" t="0" r="r" b="b"/>
                <a:pathLst>
                  <a:path w="21600" h="21600" extrusionOk="0">
                    <a:moveTo>
                      <a:pt x="15884" y="0"/>
                    </a:moveTo>
                    <a:lnTo>
                      <a:pt x="10419" y="0"/>
                    </a:lnTo>
                    <a:lnTo>
                      <a:pt x="12410" y="3779"/>
                    </a:lnTo>
                    <a:lnTo>
                      <a:pt x="14051" y="7756"/>
                    </a:lnTo>
                    <a:lnTo>
                      <a:pt x="15330" y="11902"/>
                    </a:lnTo>
                    <a:lnTo>
                      <a:pt x="16237" y="16183"/>
                    </a:lnTo>
                    <a:lnTo>
                      <a:pt x="0" y="16183"/>
                    </a:lnTo>
                    <a:lnTo>
                      <a:pt x="0" y="21600"/>
                    </a:lnTo>
                    <a:lnTo>
                      <a:pt x="21600" y="21600"/>
                    </a:lnTo>
                    <a:lnTo>
                      <a:pt x="21291" y="18573"/>
                    </a:lnTo>
                    <a:lnTo>
                      <a:pt x="20494" y="13300"/>
                    </a:lnTo>
                    <a:lnTo>
                      <a:pt x="19204" y="8180"/>
                    </a:lnTo>
                    <a:lnTo>
                      <a:pt x="17436" y="3257"/>
                    </a:lnTo>
                    <a:lnTo>
                      <a:pt x="15884"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07" name="Shape"/>
              <p:cNvSpPr/>
              <p:nvPr/>
            </p:nvSpPr>
            <p:spPr>
              <a:xfrm>
                <a:off x="-1" y="0"/>
                <a:ext cx="170133" cy="156054"/>
              </a:xfrm>
              <a:custGeom>
                <a:avLst/>
                <a:gdLst/>
                <a:ahLst/>
                <a:cxnLst>
                  <a:cxn ang="0">
                    <a:pos x="wd2" y="hd2"/>
                  </a:cxn>
                  <a:cxn ang="5400000">
                    <a:pos x="wd2" y="hd2"/>
                  </a:cxn>
                  <a:cxn ang="10800000">
                    <a:pos x="wd2" y="hd2"/>
                  </a:cxn>
                  <a:cxn ang="16200000">
                    <a:pos x="wd2" y="hd2"/>
                  </a:cxn>
                </a:cxnLst>
                <a:rect l="0" t="0" r="r" b="b"/>
                <a:pathLst>
                  <a:path w="21600" h="21600" extrusionOk="0">
                    <a:moveTo>
                      <a:pt x="16280" y="0"/>
                    </a:moveTo>
                    <a:lnTo>
                      <a:pt x="0" y="17747"/>
                    </a:lnTo>
                    <a:lnTo>
                      <a:pt x="3534" y="21600"/>
                    </a:lnTo>
                    <a:lnTo>
                      <a:pt x="15770" y="8259"/>
                    </a:lnTo>
                    <a:lnTo>
                      <a:pt x="21600" y="8259"/>
                    </a:lnTo>
                    <a:lnTo>
                      <a:pt x="20875" y="6825"/>
                    </a:lnTo>
                    <a:lnTo>
                      <a:pt x="18019" y="2403"/>
                    </a:lnTo>
                    <a:lnTo>
                      <a:pt x="1628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11" name="object 171"/>
            <p:cNvGrpSpPr/>
            <p:nvPr/>
          </p:nvGrpSpPr>
          <p:grpSpPr>
            <a:xfrm>
              <a:off x="393203" y="266112"/>
              <a:ext cx="216597" cy="218161"/>
              <a:chOff x="0" y="0"/>
              <a:chExt cx="216596" cy="218159"/>
            </a:xfrm>
          </p:grpSpPr>
          <p:sp>
            <p:nvSpPr>
              <p:cNvPr id="409" name="Shape"/>
              <p:cNvSpPr/>
              <p:nvPr/>
            </p:nvSpPr>
            <p:spPr>
              <a:xfrm>
                <a:off x="-1" y="-1"/>
                <a:ext cx="216598" cy="2181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587" y="920"/>
                    </a:lnTo>
                    <a:lnTo>
                      <a:pt x="11877" y="1993"/>
                    </a:lnTo>
                    <a:lnTo>
                      <a:pt x="8310" y="3464"/>
                    </a:lnTo>
                    <a:lnTo>
                      <a:pt x="4917" y="5319"/>
                    </a:lnTo>
                    <a:lnTo>
                      <a:pt x="1731" y="7546"/>
                    </a:lnTo>
                    <a:lnTo>
                      <a:pt x="0" y="8904"/>
                    </a:lnTo>
                    <a:lnTo>
                      <a:pt x="12787" y="21600"/>
                    </a:lnTo>
                    <a:lnTo>
                      <a:pt x="15562" y="18844"/>
                    </a:lnTo>
                    <a:lnTo>
                      <a:pt x="5950" y="9300"/>
                    </a:lnTo>
                    <a:lnTo>
                      <a:pt x="8688" y="7644"/>
                    </a:lnTo>
                    <a:lnTo>
                      <a:pt x="11569" y="6280"/>
                    </a:lnTo>
                    <a:lnTo>
                      <a:pt x="14573" y="5216"/>
                    </a:lnTo>
                    <a:lnTo>
                      <a:pt x="17676" y="4462"/>
                    </a:lnTo>
                    <a:lnTo>
                      <a:pt x="21600" y="4462"/>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10" name="Rectangle"/>
              <p:cNvSpPr/>
              <p:nvPr/>
            </p:nvSpPr>
            <p:spPr>
              <a:xfrm>
                <a:off x="177245" y="45064"/>
                <a:ext cx="39352" cy="136426"/>
              </a:xfrm>
              <a:prstGeom prst="rect">
                <a:avLst/>
              </a:prstGeom>
              <a:no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14" name="object 172"/>
            <p:cNvGrpSpPr/>
            <p:nvPr/>
          </p:nvGrpSpPr>
          <p:grpSpPr>
            <a:xfrm>
              <a:off x="275467" y="383845"/>
              <a:ext cx="218150" cy="216578"/>
              <a:chOff x="0" y="0"/>
              <a:chExt cx="218149" cy="216576"/>
            </a:xfrm>
          </p:grpSpPr>
          <p:sp>
            <p:nvSpPr>
              <p:cNvPr id="412" name="Shape"/>
              <p:cNvSpPr/>
              <p:nvPr/>
            </p:nvSpPr>
            <p:spPr>
              <a:xfrm>
                <a:off x="0" y="0"/>
                <a:ext cx="181489" cy="216577"/>
              </a:xfrm>
              <a:custGeom>
                <a:avLst/>
                <a:gdLst/>
                <a:ahLst/>
                <a:cxnLst>
                  <a:cxn ang="0">
                    <a:pos x="wd2" y="hd2"/>
                  </a:cxn>
                  <a:cxn ang="5400000">
                    <a:pos x="wd2" y="hd2"/>
                  </a:cxn>
                  <a:cxn ang="10800000">
                    <a:pos x="wd2" y="hd2"/>
                  </a:cxn>
                  <a:cxn ang="16200000">
                    <a:pos x="wd2" y="hd2"/>
                  </a:cxn>
                </a:cxnLst>
                <a:rect l="0" t="0" r="r" b="b"/>
                <a:pathLst>
                  <a:path w="21600" h="21600" extrusionOk="0">
                    <a:moveTo>
                      <a:pt x="10702" y="0"/>
                    </a:moveTo>
                    <a:lnTo>
                      <a:pt x="6392" y="4918"/>
                    </a:lnTo>
                    <a:lnTo>
                      <a:pt x="4162" y="8311"/>
                    </a:lnTo>
                    <a:lnTo>
                      <a:pt x="2394" y="11878"/>
                    </a:lnTo>
                    <a:lnTo>
                      <a:pt x="1104" y="15589"/>
                    </a:lnTo>
                    <a:lnTo>
                      <a:pt x="307" y="19410"/>
                    </a:lnTo>
                    <a:lnTo>
                      <a:pt x="0" y="21600"/>
                    </a:lnTo>
                    <a:lnTo>
                      <a:pt x="21600" y="21600"/>
                    </a:lnTo>
                    <a:lnTo>
                      <a:pt x="21600" y="17677"/>
                    </a:lnTo>
                    <a:lnTo>
                      <a:pt x="5360" y="17677"/>
                    </a:lnTo>
                    <a:lnTo>
                      <a:pt x="6268" y="14574"/>
                    </a:lnTo>
                    <a:lnTo>
                      <a:pt x="7548" y="11570"/>
                    </a:lnTo>
                    <a:lnTo>
                      <a:pt x="9190" y="8688"/>
                    </a:lnTo>
                    <a:lnTo>
                      <a:pt x="11181" y="5950"/>
                    </a:lnTo>
                    <a:lnTo>
                      <a:pt x="17802" y="5950"/>
                    </a:lnTo>
                    <a:lnTo>
                      <a:pt x="10702"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13" name="Shape"/>
              <p:cNvSpPr/>
              <p:nvPr/>
            </p:nvSpPr>
            <p:spPr>
              <a:xfrm>
                <a:off x="93948" y="59655"/>
                <a:ext cx="124202" cy="96379"/>
              </a:xfrm>
              <a:custGeom>
                <a:avLst/>
                <a:gdLst/>
                <a:ahLst/>
                <a:cxnLst>
                  <a:cxn ang="0">
                    <a:pos x="wd2" y="hd2"/>
                  </a:cxn>
                  <a:cxn ang="5400000">
                    <a:pos x="wd2" y="hd2"/>
                  </a:cxn>
                  <a:cxn ang="10800000">
                    <a:pos x="wd2" y="hd2"/>
                  </a:cxn>
                  <a:cxn ang="16200000">
                    <a:pos x="wd2" y="hd2"/>
                  </a:cxn>
                </a:cxnLst>
                <a:rect l="0" t="0" r="r" b="b"/>
                <a:pathLst>
                  <a:path w="21600" h="21600" extrusionOk="0">
                    <a:moveTo>
                      <a:pt x="9674" y="0"/>
                    </a:moveTo>
                    <a:lnTo>
                      <a:pt x="0" y="0"/>
                    </a:lnTo>
                    <a:lnTo>
                      <a:pt x="16761" y="21600"/>
                    </a:lnTo>
                    <a:lnTo>
                      <a:pt x="21600" y="15369"/>
                    </a:lnTo>
                    <a:lnTo>
                      <a:pt x="9674"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17" name="object 173"/>
            <p:cNvGrpSpPr/>
            <p:nvPr/>
          </p:nvGrpSpPr>
          <p:grpSpPr>
            <a:xfrm>
              <a:off x="649116" y="755938"/>
              <a:ext cx="216597" cy="218181"/>
              <a:chOff x="0" y="0"/>
              <a:chExt cx="216596" cy="218179"/>
            </a:xfrm>
          </p:grpSpPr>
          <p:sp>
            <p:nvSpPr>
              <p:cNvPr id="415" name="Shape"/>
              <p:cNvSpPr/>
              <p:nvPr/>
            </p:nvSpPr>
            <p:spPr>
              <a:xfrm>
                <a:off x="0" y="36660"/>
                <a:ext cx="151561" cy="181520"/>
              </a:xfrm>
              <a:custGeom>
                <a:avLst/>
                <a:gdLst/>
                <a:ahLst/>
                <a:cxnLst>
                  <a:cxn ang="0">
                    <a:pos x="wd2" y="hd2"/>
                  </a:cxn>
                  <a:cxn ang="5400000">
                    <a:pos x="wd2" y="hd2"/>
                  </a:cxn>
                  <a:cxn ang="10800000">
                    <a:pos x="wd2" y="hd2"/>
                  </a:cxn>
                  <a:cxn ang="16200000">
                    <a:pos x="wd2" y="hd2"/>
                  </a:cxn>
                </a:cxnLst>
                <a:rect l="0" t="0" r="r" b="b"/>
                <a:pathLst>
                  <a:path w="21600" h="21600" extrusionOk="0">
                    <a:moveTo>
                      <a:pt x="5608" y="0"/>
                    </a:moveTo>
                    <a:lnTo>
                      <a:pt x="0" y="0"/>
                    </a:lnTo>
                    <a:lnTo>
                      <a:pt x="0" y="21600"/>
                    </a:lnTo>
                    <a:lnTo>
                      <a:pt x="8594" y="20494"/>
                    </a:lnTo>
                    <a:lnTo>
                      <a:pt x="13896" y="19204"/>
                    </a:lnTo>
                    <a:lnTo>
                      <a:pt x="18993" y="17435"/>
                    </a:lnTo>
                    <a:lnTo>
                      <a:pt x="21600" y="16235"/>
                    </a:lnTo>
                    <a:lnTo>
                      <a:pt x="5608" y="16235"/>
                    </a:lnTo>
                    <a:lnTo>
                      <a:pt x="5608"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16" name="Shape"/>
              <p:cNvSpPr/>
              <p:nvPr/>
            </p:nvSpPr>
            <p:spPr>
              <a:xfrm>
                <a:off x="39350" y="0"/>
                <a:ext cx="177247" cy="173095"/>
              </a:xfrm>
              <a:custGeom>
                <a:avLst/>
                <a:gdLst/>
                <a:ahLst/>
                <a:cxnLst>
                  <a:cxn ang="0">
                    <a:pos x="wd2" y="hd2"/>
                  </a:cxn>
                  <a:cxn ang="5400000">
                    <a:pos x="wd2" y="hd2"/>
                  </a:cxn>
                  <a:cxn ang="10800000">
                    <a:pos x="wd2" y="hd2"/>
                  </a:cxn>
                  <a:cxn ang="16200000">
                    <a:pos x="wd2" y="hd2"/>
                  </a:cxn>
                </a:cxnLst>
                <a:rect l="0" t="0" r="r" b="b"/>
                <a:pathLst>
                  <a:path w="21600" h="21600" extrusionOk="0">
                    <a:moveTo>
                      <a:pt x="5973" y="0"/>
                    </a:moveTo>
                    <a:lnTo>
                      <a:pt x="2583" y="3473"/>
                    </a:lnTo>
                    <a:lnTo>
                      <a:pt x="14329" y="15500"/>
                    </a:lnTo>
                    <a:lnTo>
                      <a:pt x="10984" y="17588"/>
                    </a:lnTo>
                    <a:lnTo>
                      <a:pt x="7462" y="19310"/>
                    </a:lnTo>
                    <a:lnTo>
                      <a:pt x="3791" y="20651"/>
                    </a:lnTo>
                    <a:lnTo>
                      <a:pt x="0" y="21600"/>
                    </a:lnTo>
                    <a:lnTo>
                      <a:pt x="13674" y="21600"/>
                    </a:lnTo>
                    <a:lnTo>
                      <a:pt x="15591" y="20518"/>
                    </a:lnTo>
                    <a:lnTo>
                      <a:pt x="19484" y="17711"/>
                    </a:lnTo>
                    <a:lnTo>
                      <a:pt x="21600" y="16002"/>
                    </a:lnTo>
                    <a:lnTo>
                      <a:pt x="5973"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grpSp>
          <p:nvGrpSpPr>
            <p:cNvPr id="420" name="object 174"/>
            <p:cNvGrpSpPr/>
            <p:nvPr/>
          </p:nvGrpSpPr>
          <p:grpSpPr>
            <a:xfrm>
              <a:off x="275450" y="639789"/>
              <a:ext cx="218160" cy="216578"/>
              <a:chOff x="0" y="0"/>
              <a:chExt cx="218159" cy="216576"/>
            </a:xfrm>
          </p:grpSpPr>
          <p:sp>
            <p:nvSpPr>
              <p:cNvPr id="418" name="Shape"/>
              <p:cNvSpPr/>
              <p:nvPr/>
            </p:nvSpPr>
            <p:spPr>
              <a:xfrm>
                <a:off x="-1" y="0"/>
                <a:ext cx="181500" cy="2165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307" y="2190"/>
                    </a:lnTo>
                    <a:lnTo>
                      <a:pt x="1103" y="6012"/>
                    </a:lnTo>
                    <a:lnTo>
                      <a:pt x="2394" y="9722"/>
                    </a:lnTo>
                    <a:lnTo>
                      <a:pt x="4163" y="13290"/>
                    </a:lnTo>
                    <a:lnTo>
                      <a:pt x="6394" y="16683"/>
                    </a:lnTo>
                    <a:lnTo>
                      <a:pt x="9070" y="19870"/>
                    </a:lnTo>
                    <a:lnTo>
                      <a:pt x="10702" y="21600"/>
                    </a:lnTo>
                    <a:lnTo>
                      <a:pt x="17801" y="15651"/>
                    </a:lnTo>
                    <a:lnTo>
                      <a:pt x="11178" y="15651"/>
                    </a:lnTo>
                    <a:lnTo>
                      <a:pt x="9188" y="12912"/>
                    </a:lnTo>
                    <a:lnTo>
                      <a:pt x="7548" y="10030"/>
                    </a:lnTo>
                    <a:lnTo>
                      <a:pt x="6270" y="7025"/>
                    </a:lnTo>
                    <a:lnTo>
                      <a:pt x="5363" y="3923"/>
                    </a:lnTo>
                    <a:lnTo>
                      <a:pt x="21600" y="3923"/>
                    </a:lnTo>
                    <a:lnTo>
                      <a:pt x="21600"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19" name="Shape"/>
              <p:cNvSpPr/>
              <p:nvPr/>
            </p:nvSpPr>
            <p:spPr>
              <a:xfrm>
                <a:off x="93928" y="60522"/>
                <a:ext cx="124232" cy="96409"/>
              </a:xfrm>
              <a:custGeom>
                <a:avLst/>
                <a:gdLst/>
                <a:ahLst/>
                <a:cxnLst>
                  <a:cxn ang="0">
                    <a:pos x="wd2" y="hd2"/>
                  </a:cxn>
                  <a:cxn ang="5400000">
                    <a:pos x="wd2" y="hd2"/>
                  </a:cxn>
                  <a:cxn ang="10800000">
                    <a:pos x="wd2" y="hd2"/>
                  </a:cxn>
                  <a:cxn ang="16200000">
                    <a:pos x="wd2" y="hd2"/>
                  </a:cxn>
                </a:cxnLst>
                <a:rect l="0" t="0" r="r" b="b"/>
                <a:pathLst>
                  <a:path w="21600" h="21600" extrusionOk="0">
                    <a:moveTo>
                      <a:pt x="16766" y="0"/>
                    </a:moveTo>
                    <a:lnTo>
                      <a:pt x="0" y="21600"/>
                    </a:lnTo>
                    <a:lnTo>
                      <a:pt x="9675" y="21600"/>
                    </a:lnTo>
                    <a:lnTo>
                      <a:pt x="21600" y="6234"/>
                    </a:lnTo>
                    <a:lnTo>
                      <a:pt x="16766" y="0"/>
                    </a:lnTo>
                    <a:close/>
                  </a:path>
                </a:pathLst>
              </a:custGeom>
              <a:solidFill>
                <a:srgbClr val="F47721"/>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421" name="object 175"/>
            <p:cNvSpPr/>
            <p:nvPr/>
          </p:nvSpPr>
          <p:spPr>
            <a:xfrm>
              <a:off x="491767" y="482401"/>
              <a:ext cx="275377" cy="27540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lnTo>
                    <a:pt x="7933" y="386"/>
                  </a:lnTo>
                  <a:lnTo>
                    <a:pt x="5354" y="1477"/>
                  </a:lnTo>
                  <a:lnTo>
                    <a:pt x="3167" y="3167"/>
                  </a:lnTo>
                  <a:lnTo>
                    <a:pt x="1477" y="5354"/>
                  </a:lnTo>
                  <a:lnTo>
                    <a:pt x="386" y="7932"/>
                  </a:lnTo>
                  <a:lnTo>
                    <a:pt x="0" y="10800"/>
                  </a:lnTo>
                  <a:lnTo>
                    <a:pt x="386" y="13668"/>
                  </a:lnTo>
                  <a:lnTo>
                    <a:pt x="1477" y="16247"/>
                  </a:lnTo>
                  <a:lnTo>
                    <a:pt x="3167" y="18433"/>
                  </a:lnTo>
                  <a:lnTo>
                    <a:pt x="5354" y="20123"/>
                  </a:lnTo>
                  <a:lnTo>
                    <a:pt x="7933" y="21214"/>
                  </a:lnTo>
                  <a:lnTo>
                    <a:pt x="10801" y="21600"/>
                  </a:lnTo>
                  <a:lnTo>
                    <a:pt x="13669" y="21214"/>
                  </a:lnTo>
                  <a:lnTo>
                    <a:pt x="16248" y="20123"/>
                  </a:lnTo>
                  <a:lnTo>
                    <a:pt x="18434" y="18433"/>
                  </a:lnTo>
                  <a:lnTo>
                    <a:pt x="20124" y="16247"/>
                  </a:lnTo>
                  <a:lnTo>
                    <a:pt x="21214" y="13668"/>
                  </a:lnTo>
                  <a:lnTo>
                    <a:pt x="21600" y="10800"/>
                  </a:lnTo>
                  <a:lnTo>
                    <a:pt x="21214" y="7932"/>
                  </a:lnTo>
                  <a:lnTo>
                    <a:pt x="20124" y="5354"/>
                  </a:lnTo>
                  <a:lnTo>
                    <a:pt x="18434" y="3167"/>
                  </a:lnTo>
                  <a:lnTo>
                    <a:pt x="16248" y="1477"/>
                  </a:lnTo>
                  <a:lnTo>
                    <a:pt x="13669" y="386"/>
                  </a:lnTo>
                  <a:lnTo>
                    <a:pt x="10801"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22" name="object 176"/>
            <p:cNvSpPr/>
            <p:nvPr/>
          </p:nvSpPr>
          <p:spPr>
            <a:xfrm>
              <a:off x="531113" y="521753"/>
              <a:ext cx="196696" cy="19669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6600" y="850"/>
                  </a:lnTo>
                  <a:lnTo>
                    <a:pt x="3167" y="3167"/>
                  </a:lnTo>
                  <a:lnTo>
                    <a:pt x="850" y="6600"/>
                  </a:lnTo>
                  <a:lnTo>
                    <a:pt x="0" y="10801"/>
                  </a:lnTo>
                  <a:lnTo>
                    <a:pt x="850" y="15000"/>
                  </a:lnTo>
                  <a:lnTo>
                    <a:pt x="3167" y="18433"/>
                  </a:lnTo>
                  <a:lnTo>
                    <a:pt x="6600" y="20750"/>
                  </a:lnTo>
                  <a:lnTo>
                    <a:pt x="10799" y="21600"/>
                  </a:lnTo>
                  <a:lnTo>
                    <a:pt x="14999" y="20750"/>
                  </a:lnTo>
                  <a:lnTo>
                    <a:pt x="18433" y="18433"/>
                  </a:lnTo>
                  <a:lnTo>
                    <a:pt x="20750" y="15000"/>
                  </a:lnTo>
                  <a:lnTo>
                    <a:pt x="21600" y="10801"/>
                  </a:lnTo>
                  <a:lnTo>
                    <a:pt x="20750" y="6600"/>
                  </a:lnTo>
                  <a:lnTo>
                    <a:pt x="18433" y="3167"/>
                  </a:lnTo>
                  <a:lnTo>
                    <a:pt x="14999" y="850"/>
                  </a:lnTo>
                  <a:lnTo>
                    <a:pt x="10799"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425" name="object 130"/>
          <p:cNvSpPr txBox="1"/>
          <p:nvPr/>
        </p:nvSpPr>
        <p:spPr>
          <a:xfrm>
            <a:off x="4245886" y="3224431"/>
            <a:ext cx="811351" cy="5309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9525" algn="ctr" defTabSz="685800" hangingPunct="0">
              <a:defRPr sz="2400" b="1" spc="-10">
                <a:solidFill>
                  <a:srgbClr val="16375E"/>
                </a:solidFill>
                <a:latin typeface="Gotham Medium"/>
                <a:ea typeface="Gotham Medium"/>
                <a:cs typeface="Gotham Medium"/>
                <a:sym typeface="Gotham Medium"/>
              </a:defRPr>
            </a:pPr>
            <a:r>
              <a:rPr b="1" kern="0" spc="-8" dirty="0">
                <a:solidFill>
                  <a:srgbClr val="16375E"/>
                </a:solidFill>
                <a:latin typeface="Gotham Medium"/>
                <a:sym typeface="Gotham Medium"/>
              </a:rPr>
              <a:t>Bahri</a:t>
            </a:r>
          </a:p>
          <a:p>
            <a:pPr indent="9525" algn="ctr" defTabSz="685800" hangingPunct="0">
              <a:defRPr sz="1400" spc="-5">
                <a:solidFill>
                  <a:srgbClr val="16375E"/>
                </a:solidFill>
                <a:latin typeface="Gotham Medium"/>
                <a:ea typeface="Gotham Medium"/>
                <a:cs typeface="Gotham Medium"/>
                <a:sym typeface="Gotham Medium"/>
              </a:defRPr>
            </a:pPr>
            <a:r>
              <a:rPr sz="1050" kern="0" spc="-4" dirty="0">
                <a:solidFill>
                  <a:srgbClr val="16375E"/>
                </a:solidFill>
                <a:latin typeface="Gotham Medium"/>
                <a:sym typeface="Gotham Medium"/>
              </a:rPr>
              <a:t>Chemicals</a:t>
            </a:r>
          </a:p>
        </p:txBody>
      </p:sp>
      <p:sp>
        <p:nvSpPr>
          <p:cNvPr id="426" name="object 130"/>
          <p:cNvSpPr txBox="1"/>
          <p:nvPr/>
        </p:nvSpPr>
        <p:spPr>
          <a:xfrm>
            <a:off x="6551088" y="3224431"/>
            <a:ext cx="811351" cy="5309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9525" algn="ctr" defTabSz="685800" hangingPunct="0">
              <a:defRPr sz="2400" b="1" spc="-10">
                <a:solidFill>
                  <a:srgbClr val="16375E"/>
                </a:solidFill>
                <a:latin typeface="Gotham Medium"/>
                <a:ea typeface="Gotham Medium"/>
                <a:cs typeface="Gotham Medium"/>
                <a:sym typeface="Gotham Medium"/>
              </a:defRPr>
            </a:pPr>
            <a:r>
              <a:rPr b="1" kern="0" spc="-8" dirty="0">
                <a:solidFill>
                  <a:srgbClr val="16375E"/>
                </a:solidFill>
                <a:latin typeface="Gotham Medium"/>
                <a:sym typeface="Gotham Medium"/>
              </a:rPr>
              <a:t>Bahri</a:t>
            </a:r>
          </a:p>
          <a:p>
            <a:pPr indent="9525" algn="ctr" defTabSz="685800" hangingPunct="0">
              <a:defRPr sz="1400" spc="-5">
                <a:solidFill>
                  <a:srgbClr val="16375E"/>
                </a:solidFill>
                <a:latin typeface="Gotham Medium"/>
                <a:ea typeface="Gotham Medium"/>
                <a:cs typeface="Gotham Medium"/>
                <a:sym typeface="Gotham Medium"/>
              </a:defRPr>
            </a:pPr>
            <a:r>
              <a:rPr sz="1050" kern="0" spc="-4" dirty="0">
                <a:solidFill>
                  <a:srgbClr val="16375E"/>
                </a:solidFill>
                <a:latin typeface="Gotham Medium"/>
                <a:sym typeface="Gotham Medium"/>
              </a:rPr>
              <a:t>Logistics</a:t>
            </a:r>
          </a:p>
        </p:txBody>
      </p:sp>
      <p:sp>
        <p:nvSpPr>
          <p:cNvPr id="427" name="object 130"/>
          <p:cNvSpPr txBox="1"/>
          <p:nvPr/>
        </p:nvSpPr>
        <p:spPr>
          <a:xfrm>
            <a:off x="2986355" y="5097913"/>
            <a:ext cx="811351" cy="5309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9525" algn="ctr" defTabSz="685800" hangingPunct="0">
              <a:defRPr sz="2400" b="1" spc="-10">
                <a:solidFill>
                  <a:srgbClr val="16375E"/>
                </a:solidFill>
                <a:latin typeface="Gotham Medium"/>
                <a:ea typeface="Gotham Medium"/>
                <a:cs typeface="Gotham Medium"/>
                <a:sym typeface="Gotham Medium"/>
              </a:defRPr>
            </a:pPr>
            <a:r>
              <a:rPr b="1" kern="0" spc="-8" dirty="0">
                <a:solidFill>
                  <a:srgbClr val="16375E"/>
                </a:solidFill>
                <a:latin typeface="Gotham Medium"/>
                <a:sym typeface="Gotham Medium"/>
              </a:rPr>
              <a:t>Bahri</a:t>
            </a:r>
          </a:p>
          <a:p>
            <a:pPr indent="9525" algn="ctr" defTabSz="685800" hangingPunct="0">
              <a:defRPr sz="1400">
                <a:solidFill>
                  <a:srgbClr val="16375E"/>
                </a:solidFill>
                <a:latin typeface="Gotham Medium"/>
                <a:ea typeface="Gotham Medium"/>
                <a:cs typeface="Gotham Medium"/>
                <a:sym typeface="Gotham Medium"/>
              </a:defRPr>
            </a:pPr>
            <a:r>
              <a:rPr sz="1050" kern="0" dirty="0">
                <a:solidFill>
                  <a:srgbClr val="16375E"/>
                </a:solidFill>
                <a:latin typeface="Gotham Medium"/>
                <a:sym typeface="Gotham Medium"/>
              </a:rPr>
              <a:t>Dry</a:t>
            </a:r>
            <a:r>
              <a:rPr sz="1050" kern="0" spc="-71" dirty="0">
                <a:solidFill>
                  <a:srgbClr val="16375E"/>
                </a:solidFill>
                <a:latin typeface="Gotham Medium"/>
                <a:sym typeface="Gotham Medium"/>
              </a:rPr>
              <a:t> </a:t>
            </a:r>
            <a:r>
              <a:rPr sz="1050" kern="0" dirty="0">
                <a:solidFill>
                  <a:srgbClr val="16375E"/>
                </a:solidFill>
                <a:latin typeface="Gotham Medium"/>
                <a:sym typeface="Gotham Medium"/>
              </a:rPr>
              <a:t>Bulk</a:t>
            </a:r>
          </a:p>
        </p:txBody>
      </p:sp>
      <p:sp>
        <p:nvSpPr>
          <p:cNvPr id="429" name="object 130"/>
          <p:cNvSpPr txBox="1"/>
          <p:nvPr/>
        </p:nvSpPr>
        <p:spPr>
          <a:xfrm>
            <a:off x="5369126" y="5097911"/>
            <a:ext cx="1077114" cy="5309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9525" algn="ctr" defTabSz="685800" hangingPunct="0">
              <a:defRPr sz="2400" b="1" spc="-10">
                <a:solidFill>
                  <a:srgbClr val="16375E"/>
                </a:solidFill>
                <a:latin typeface="Gotham Medium"/>
                <a:ea typeface="Gotham Medium"/>
                <a:cs typeface="Gotham Medium"/>
                <a:sym typeface="Gotham Medium"/>
              </a:defRPr>
            </a:pPr>
            <a:r>
              <a:rPr b="1" kern="0" spc="-8" dirty="0">
                <a:solidFill>
                  <a:srgbClr val="16375E"/>
                </a:solidFill>
                <a:latin typeface="Gotham Medium"/>
                <a:sym typeface="Gotham Medium"/>
              </a:rPr>
              <a:t>Bahri</a:t>
            </a:r>
          </a:p>
          <a:p>
            <a:pPr indent="9525" algn="ctr" defTabSz="685800" hangingPunct="0">
              <a:defRPr sz="1400" spc="-10">
                <a:solidFill>
                  <a:srgbClr val="16375E"/>
                </a:solidFill>
                <a:latin typeface="Gotham Medium"/>
                <a:ea typeface="Gotham Medium"/>
                <a:cs typeface="Gotham Medium"/>
                <a:sym typeface="Gotham Medium"/>
              </a:defRPr>
            </a:pPr>
            <a:r>
              <a:rPr sz="1050" kern="0" spc="-8" dirty="0">
                <a:solidFill>
                  <a:srgbClr val="16375E"/>
                </a:solidFill>
                <a:latin typeface="Gotham Medium"/>
                <a:sym typeface="Gotham Medium"/>
              </a:rPr>
              <a:t>Ship Management</a:t>
            </a:r>
          </a:p>
        </p:txBody>
      </p:sp>
      <p:grpSp>
        <p:nvGrpSpPr>
          <p:cNvPr id="439" name="Group 53"/>
          <p:cNvGrpSpPr/>
          <p:nvPr/>
        </p:nvGrpSpPr>
        <p:grpSpPr>
          <a:xfrm>
            <a:off x="1760224" y="2161157"/>
            <a:ext cx="550892" cy="865079"/>
            <a:chOff x="0" y="0"/>
            <a:chExt cx="734520" cy="1153437"/>
          </a:xfrm>
        </p:grpSpPr>
        <p:sp>
          <p:nvSpPr>
            <p:cNvPr id="430" name="object 133"/>
            <p:cNvSpPr/>
            <p:nvPr/>
          </p:nvSpPr>
          <p:spPr>
            <a:xfrm>
              <a:off x="534143" y="40294"/>
              <a:ext cx="40327" cy="1"/>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1" name="object 134"/>
            <p:cNvSpPr/>
            <p:nvPr/>
          </p:nvSpPr>
          <p:spPr>
            <a:xfrm>
              <a:off x="534143" y="0"/>
              <a:ext cx="163008" cy="1"/>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2" name="object 136"/>
            <p:cNvSpPr/>
            <p:nvPr/>
          </p:nvSpPr>
          <p:spPr>
            <a:xfrm>
              <a:off x="270320" y="465581"/>
              <a:ext cx="201607" cy="322130"/>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8878" y="2337"/>
                  </a:lnTo>
                  <a:lnTo>
                    <a:pt x="4295" y="7928"/>
                  </a:lnTo>
                  <a:lnTo>
                    <a:pt x="1951" y="10817"/>
                  </a:lnTo>
                  <a:lnTo>
                    <a:pt x="439" y="12927"/>
                  </a:lnTo>
                  <a:lnTo>
                    <a:pt x="0" y="14840"/>
                  </a:lnTo>
                  <a:lnTo>
                    <a:pt x="850" y="17469"/>
                  </a:lnTo>
                  <a:lnTo>
                    <a:pt x="3166" y="19618"/>
                  </a:lnTo>
                  <a:lnTo>
                    <a:pt x="6599" y="21068"/>
                  </a:lnTo>
                  <a:lnTo>
                    <a:pt x="10798" y="21600"/>
                  </a:lnTo>
                  <a:lnTo>
                    <a:pt x="12923" y="21470"/>
                  </a:lnTo>
                  <a:lnTo>
                    <a:pt x="16789" y="20469"/>
                  </a:lnTo>
                  <a:lnTo>
                    <a:pt x="19792" y="18589"/>
                  </a:lnTo>
                  <a:lnTo>
                    <a:pt x="21393" y="16169"/>
                  </a:lnTo>
                  <a:lnTo>
                    <a:pt x="21600" y="14840"/>
                  </a:lnTo>
                  <a:lnTo>
                    <a:pt x="21551" y="14190"/>
                  </a:lnTo>
                  <a:lnTo>
                    <a:pt x="19669" y="10848"/>
                  </a:lnTo>
                  <a:lnTo>
                    <a:pt x="17325" y="7960"/>
                  </a:lnTo>
                  <a:lnTo>
                    <a:pt x="12720" y="2335"/>
                  </a:lnTo>
                  <a:lnTo>
                    <a:pt x="10802" y="0"/>
                  </a:lnTo>
                  <a:close/>
                </a:path>
              </a:pathLst>
            </a:custGeom>
            <a:solidFill>
              <a:srgbClr val="003D6B"/>
            </a:solidFill>
            <a:ln w="12700" cap="flat">
              <a:noFill/>
              <a:miter lim="4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3" name="object 137"/>
            <p:cNvSpPr/>
            <p:nvPr/>
          </p:nvSpPr>
          <p:spPr>
            <a:xfrm>
              <a:off x="636661" y="139584"/>
              <a:ext cx="1" cy="225195"/>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4" name="object 138"/>
            <p:cNvSpPr/>
            <p:nvPr/>
          </p:nvSpPr>
          <p:spPr>
            <a:xfrm flipH="1">
              <a:off x="636661" y="515886"/>
              <a:ext cx="1" cy="305867"/>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5" name="object 139"/>
            <p:cNvSpPr/>
            <p:nvPr/>
          </p:nvSpPr>
          <p:spPr>
            <a:xfrm>
              <a:off x="636661" y="885754"/>
              <a:ext cx="1" cy="225215"/>
            </a:xfrm>
            <a:prstGeom prst="line">
              <a:avLst/>
            </a:prstGeom>
            <a:noFill/>
            <a:ln w="49568" cap="flat">
              <a:solidFill>
                <a:srgbClr val="F47721"/>
              </a:solidFill>
              <a:prstDash val="solid"/>
              <a:round/>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6" name="Flowchart: Process 44"/>
            <p:cNvSpPr/>
            <p:nvPr/>
          </p:nvSpPr>
          <p:spPr>
            <a:xfrm>
              <a:off x="8105" y="60540"/>
              <a:ext cx="711903" cy="1092898"/>
            </a:xfrm>
            <a:prstGeom prst="rect">
              <a:avLst/>
            </a:prstGeom>
            <a:noFill/>
            <a:ln w="47625" cap="flat">
              <a:solidFill>
                <a:srgbClr val="F47721"/>
              </a:solidFill>
              <a:prstDash val="solid"/>
              <a:miter lim="800000"/>
            </a:ln>
            <a:effectLst/>
          </p:spPr>
          <p:txBody>
            <a:bodyPr wrap="square" lIns="34289" tIns="34289" rIns="34289" bIns="34289" numCol="1" anchor="ctr">
              <a:noAutofit/>
            </a:bodyPr>
            <a:lstStyle/>
            <a:p>
              <a:pPr algn="ctr" defTabSz="685800" hangingPunct="0">
                <a:defRPr>
                  <a:solidFill>
                    <a:srgbClr val="FFFFFF"/>
                  </a:solidFill>
                </a:defRPr>
              </a:pPr>
              <a:endParaRPr sz="1350" kern="0" dirty="0">
                <a:solidFill>
                  <a:srgbClr val="FFFFFF"/>
                </a:solidFill>
                <a:latin typeface="Calibri"/>
                <a:sym typeface="Calibri"/>
              </a:endParaRPr>
            </a:p>
          </p:txBody>
        </p:sp>
        <p:sp>
          <p:nvSpPr>
            <p:cNvPr id="437" name="Straight Connector 50"/>
            <p:cNvSpPr/>
            <p:nvPr/>
          </p:nvSpPr>
          <p:spPr>
            <a:xfrm flipH="1" flipV="1">
              <a:off x="22618" y="387447"/>
              <a:ext cx="711903" cy="1"/>
            </a:xfrm>
            <a:prstGeom prst="line">
              <a:avLst/>
            </a:prstGeom>
            <a:noFill/>
            <a:ln w="47625" cap="flat">
              <a:solidFill>
                <a:srgbClr val="F47721"/>
              </a:solidFill>
              <a:prstDash val="solid"/>
              <a:miter lim="8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sp>
          <p:nvSpPr>
            <p:cNvPr id="438" name="Straight Connector 134"/>
            <p:cNvSpPr/>
            <p:nvPr/>
          </p:nvSpPr>
          <p:spPr>
            <a:xfrm flipH="1" flipV="1">
              <a:off x="0" y="809133"/>
              <a:ext cx="711902" cy="1"/>
            </a:xfrm>
            <a:prstGeom prst="line">
              <a:avLst/>
            </a:prstGeom>
            <a:noFill/>
            <a:ln w="47625" cap="flat">
              <a:solidFill>
                <a:srgbClr val="F47721"/>
              </a:solidFill>
              <a:prstDash val="solid"/>
              <a:miter lim="800000"/>
            </a:ln>
            <a:effectLst/>
          </p:spPr>
          <p:txBody>
            <a:bodyPr wrap="square" lIns="34289" tIns="34289" rIns="34289" bIns="34289" numCol="1" anchor="t">
              <a:noAutofit/>
            </a:bodyPr>
            <a:lstStyle/>
            <a:p>
              <a:pPr defTabSz="685800" hangingPunct="0"/>
              <a:endParaRPr sz="1350" kern="0" dirty="0">
                <a:solidFill>
                  <a:srgbClr val="000000"/>
                </a:solidFill>
                <a:latin typeface="Calibri"/>
                <a:sym typeface="Calibri"/>
              </a:endParaRPr>
            </a:p>
          </p:txBody>
        </p:sp>
      </p:grpSp>
      <p:sp>
        <p:nvSpPr>
          <p:cNvPr id="440" name="Straight Connector 135"/>
          <p:cNvSpPr/>
          <p:nvPr/>
        </p:nvSpPr>
        <p:spPr>
          <a:xfrm>
            <a:off x="2872153" y="1246132"/>
            <a:ext cx="1060088" cy="1"/>
          </a:xfrm>
          <a:prstGeom prst="line">
            <a:avLst/>
          </a:prstGeom>
          <a:ln w="6350">
            <a:solidFill>
              <a:srgbClr val="F47721"/>
            </a:solidFill>
            <a:miter/>
          </a:ln>
        </p:spPr>
        <p:txBody>
          <a:bodyPr lIns="34289" rIns="34289"/>
          <a:lstStyle/>
          <a:p>
            <a:pPr defTabSz="685800" hangingPunct="0"/>
            <a:endParaRPr sz="1350" kern="0" dirty="0">
              <a:solidFill>
                <a:srgbClr val="000000"/>
              </a:solidFill>
              <a:latin typeface="Calibri"/>
              <a:sym typeface="Calibri"/>
            </a:endParaRPr>
          </a:p>
        </p:txBody>
      </p:sp>
      <p:sp>
        <p:nvSpPr>
          <p:cNvPr id="441" name="Straight Connector 136"/>
          <p:cNvSpPr/>
          <p:nvPr/>
        </p:nvSpPr>
        <p:spPr>
          <a:xfrm>
            <a:off x="4107536" y="1246132"/>
            <a:ext cx="202530" cy="1"/>
          </a:xfrm>
          <a:prstGeom prst="line">
            <a:avLst/>
          </a:prstGeom>
          <a:ln w="6350">
            <a:solidFill>
              <a:srgbClr val="FFFFFF"/>
            </a:solidFill>
            <a:miter/>
          </a:ln>
        </p:spPr>
        <p:txBody>
          <a:bodyPr lIns="34289" rIns="34289"/>
          <a:lstStyle/>
          <a:p>
            <a:pPr defTabSz="685800" hangingPunct="0"/>
            <a:endParaRPr sz="1350" kern="0" dirty="0">
              <a:solidFill>
                <a:srgbClr val="000000"/>
              </a:solidFill>
              <a:latin typeface="Calibri"/>
              <a:sym typeface="Calibri"/>
            </a:endParaRPr>
          </a:p>
        </p:txBody>
      </p:sp>
      <p:sp>
        <p:nvSpPr>
          <p:cNvPr id="442" name="Isosceles Triangle 137"/>
          <p:cNvSpPr/>
          <p:nvPr/>
        </p:nvSpPr>
        <p:spPr>
          <a:xfrm rot="10800000">
            <a:off x="3323659" y="1119974"/>
            <a:ext cx="157077" cy="135411"/>
          </a:xfrm>
          <a:prstGeom prst="triangle">
            <a:avLst/>
          </a:prstGeom>
          <a:solidFill>
            <a:schemeClr val="accent2"/>
          </a:solidFill>
          <a:ln w="12700">
            <a:miter lim="400000"/>
          </a:ln>
        </p:spPr>
        <p:txBody>
          <a:bodyPr lIns="34289" rIns="34289" anchor="ctr"/>
          <a:lstStyle/>
          <a:p>
            <a:pPr algn="ctr" defTabSz="685800" hangingPunct="0">
              <a:defRPr>
                <a:solidFill>
                  <a:srgbClr val="FFFFFF"/>
                </a:solidFill>
              </a:defRPr>
            </a:pPr>
            <a:endParaRPr sz="1350" kern="0" dirty="0">
              <a:solidFill>
                <a:srgbClr val="FFFFFF"/>
              </a:solidFill>
              <a:latin typeface="Calibri"/>
              <a:sym typeface="Calibri"/>
            </a:endParaRPr>
          </a:p>
        </p:txBody>
      </p:sp>
      <p:sp>
        <p:nvSpPr>
          <p:cNvPr id="443" name="Rectangle 138"/>
          <p:cNvSpPr txBox="1"/>
          <p:nvPr/>
        </p:nvSpPr>
        <p:spPr>
          <a:xfrm>
            <a:off x="2808898" y="1216579"/>
            <a:ext cx="961864" cy="334707"/>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p>
            <a:pPr indent="9525" defTabSz="685800" hangingPunct="0">
              <a:lnSpc>
                <a:spcPct val="150000"/>
              </a:lnSpc>
              <a:spcBef>
                <a:spcPts val="900"/>
              </a:spcBef>
              <a:tabLst>
                <a:tab pos="104775" algn="l"/>
              </a:tabLst>
              <a:defRPr sz="1400">
                <a:solidFill>
                  <a:srgbClr val="F47721"/>
                </a:solidFill>
                <a:latin typeface="Montserrat"/>
                <a:ea typeface="Montserrat"/>
                <a:cs typeface="Montserrat"/>
                <a:sym typeface="Montserrat"/>
              </a:defRPr>
            </a:pPr>
            <a:r>
              <a:rPr sz="1050" kern="0" dirty="0">
                <a:solidFill>
                  <a:srgbClr val="F47721"/>
                </a:solidFill>
                <a:latin typeface="Montserrat Light" panose="00000400000000000000" pitchFamily="50" charset="0"/>
                <a:sym typeface="Montserrat"/>
              </a:rPr>
              <a:t>BUSINESS</a:t>
            </a:r>
            <a:r>
              <a:rPr sz="1050" kern="0" spc="-127" dirty="0">
                <a:solidFill>
                  <a:srgbClr val="F47721"/>
                </a:solidFill>
                <a:latin typeface="Montserrat Light" panose="00000400000000000000" pitchFamily="50" charset="0"/>
                <a:sym typeface="Montserrat"/>
              </a:rPr>
              <a:t> </a:t>
            </a:r>
            <a:r>
              <a:rPr sz="1050" kern="0" dirty="0">
                <a:solidFill>
                  <a:srgbClr val="F47721"/>
                </a:solidFill>
                <a:latin typeface="Montserrat Light" panose="00000400000000000000" pitchFamily="50" charset="0"/>
                <a:sym typeface="Montserrat"/>
              </a:rPr>
              <a:t>UNITS</a:t>
            </a:r>
          </a:p>
        </p:txBody>
      </p:sp>
      <p:sp>
        <p:nvSpPr>
          <p:cNvPr id="444" name="Rectangle 139"/>
          <p:cNvSpPr txBox="1"/>
          <p:nvPr/>
        </p:nvSpPr>
        <p:spPr>
          <a:xfrm>
            <a:off x="4059294" y="1213851"/>
            <a:ext cx="258402" cy="334707"/>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indent="12700">
              <a:lnSpc>
                <a:spcPct val="150000"/>
              </a:lnSpc>
              <a:spcBef>
                <a:spcPts val="1200"/>
              </a:spcBef>
              <a:tabLst>
                <a:tab pos="139700" algn="l"/>
              </a:tabLst>
              <a:defRPr sz="1400">
                <a:solidFill>
                  <a:srgbClr val="FFFFFF"/>
                </a:solidFill>
                <a:latin typeface="Montserrat"/>
                <a:ea typeface="Montserrat"/>
                <a:cs typeface="Montserrat"/>
                <a:sym typeface="Montserrat"/>
              </a:defRPr>
            </a:lvl1pPr>
          </a:lstStyle>
          <a:p>
            <a:pPr indent="9525" defTabSz="685800" hangingPunct="0">
              <a:spcBef>
                <a:spcPts val="900"/>
              </a:spcBef>
              <a:tabLst>
                <a:tab pos="104775" algn="l"/>
              </a:tabLst>
            </a:pPr>
            <a:r>
              <a:rPr sz="1050" kern="0" dirty="0">
                <a:latin typeface="Montserrat Light" panose="00000400000000000000" pitchFamily="50" charset="0"/>
              </a:rPr>
              <a:t>OIL</a:t>
            </a:r>
          </a:p>
        </p:txBody>
      </p:sp>
      <p:sp>
        <p:nvSpPr>
          <p:cNvPr id="445" name="Rectangle 140"/>
          <p:cNvSpPr txBox="1"/>
          <p:nvPr/>
        </p:nvSpPr>
        <p:spPr>
          <a:xfrm>
            <a:off x="4435234" y="1212712"/>
            <a:ext cx="711796" cy="334707"/>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p>
            <a:pPr indent="9525" defTabSz="685800" hangingPunct="0">
              <a:lnSpc>
                <a:spcPct val="150000"/>
              </a:lnSpc>
              <a:spcBef>
                <a:spcPts val="900"/>
              </a:spcBef>
              <a:tabLst>
                <a:tab pos="104775" algn="l"/>
              </a:tabLst>
              <a:defRPr sz="1400">
                <a:solidFill>
                  <a:srgbClr val="FFFFFF"/>
                </a:solidFill>
                <a:latin typeface="Montserrat"/>
                <a:ea typeface="Montserrat"/>
                <a:cs typeface="Montserrat"/>
                <a:sym typeface="Montserrat"/>
              </a:defRPr>
            </a:pPr>
            <a:r>
              <a:rPr sz="1050" kern="0" dirty="0">
                <a:solidFill>
                  <a:srgbClr val="FFFFFF"/>
                </a:solidFill>
                <a:latin typeface="Montserrat Light" panose="00000400000000000000" pitchFamily="50" charset="0"/>
                <a:sym typeface="Montserrat"/>
              </a:rPr>
              <a:t>CH</a:t>
            </a:r>
            <a:r>
              <a:rPr sz="1050" kern="0" spc="-4" dirty="0">
                <a:solidFill>
                  <a:srgbClr val="FFFFFF"/>
                </a:solidFill>
                <a:latin typeface="Montserrat Light" panose="00000400000000000000" pitchFamily="50" charset="0"/>
                <a:sym typeface="Montserrat"/>
              </a:rPr>
              <a:t>E</a:t>
            </a:r>
            <a:r>
              <a:rPr sz="1050" kern="0" spc="4" dirty="0">
                <a:solidFill>
                  <a:srgbClr val="FFFFFF"/>
                </a:solidFill>
                <a:latin typeface="Montserrat Light" panose="00000400000000000000" pitchFamily="50" charset="0"/>
                <a:sym typeface="Montserrat"/>
              </a:rPr>
              <a:t>M</a:t>
            </a:r>
            <a:r>
              <a:rPr sz="1050" kern="0" spc="-11" dirty="0">
                <a:solidFill>
                  <a:srgbClr val="FFFFFF"/>
                </a:solidFill>
                <a:latin typeface="Montserrat Light" panose="00000400000000000000" pitchFamily="50" charset="0"/>
                <a:sym typeface="Montserrat"/>
              </a:rPr>
              <a:t>I</a:t>
            </a:r>
            <a:r>
              <a:rPr sz="1050" kern="0" spc="-26" dirty="0">
                <a:solidFill>
                  <a:srgbClr val="FFFFFF"/>
                </a:solidFill>
                <a:latin typeface="Montserrat Light" panose="00000400000000000000" pitchFamily="50" charset="0"/>
                <a:sym typeface="Montserrat"/>
              </a:rPr>
              <a:t>C</a:t>
            </a:r>
            <a:r>
              <a:rPr sz="1050" kern="0" spc="-4" dirty="0">
                <a:solidFill>
                  <a:srgbClr val="FFFFFF"/>
                </a:solidFill>
                <a:latin typeface="Montserrat Light" panose="00000400000000000000" pitchFamily="50" charset="0"/>
                <a:sym typeface="Montserrat"/>
              </a:rPr>
              <a:t>A</a:t>
            </a:r>
            <a:r>
              <a:rPr sz="1050" kern="0" spc="-11" dirty="0">
                <a:solidFill>
                  <a:srgbClr val="FFFFFF"/>
                </a:solidFill>
                <a:latin typeface="Montserrat Light" panose="00000400000000000000" pitchFamily="50" charset="0"/>
                <a:sym typeface="Montserrat"/>
              </a:rPr>
              <a:t>L</a:t>
            </a:r>
            <a:r>
              <a:rPr sz="1050" kern="0" dirty="0">
                <a:solidFill>
                  <a:srgbClr val="FFFFFF"/>
                </a:solidFill>
                <a:latin typeface="Montserrat Light" panose="00000400000000000000" pitchFamily="50" charset="0"/>
                <a:sym typeface="Montserrat"/>
              </a:rPr>
              <a:t>S</a:t>
            </a:r>
          </a:p>
        </p:txBody>
      </p:sp>
      <p:sp>
        <p:nvSpPr>
          <p:cNvPr id="446" name="Straight Connector 141"/>
          <p:cNvSpPr/>
          <p:nvPr/>
        </p:nvSpPr>
        <p:spPr>
          <a:xfrm>
            <a:off x="4468547" y="1246132"/>
            <a:ext cx="757407" cy="1"/>
          </a:xfrm>
          <a:prstGeom prst="line">
            <a:avLst/>
          </a:prstGeom>
          <a:ln w="6350">
            <a:solidFill>
              <a:srgbClr val="FFFFFF"/>
            </a:solidFill>
            <a:miter/>
          </a:ln>
        </p:spPr>
        <p:txBody>
          <a:bodyPr lIns="34289" rIns="34289"/>
          <a:lstStyle/>
          <a:p>
            <a:pPr defTabSz="685800" hangingPunct="0"/>
            <a:endParaRPr sz="1350" kern="0" dirty="0">
              <a:solidFill>
                <a:srgbClr val="000000"/>
              </a:solidFill>
              <a:latin typeface="Calibri"/>
              <a:sym typeface="Calibri"/>
            </a:endParaRPr>
          </a:p>
        </p:txBody>
      </p:sp>
      <p:sp>
        <p:nvSpPr>
          <p:cNvPr id="447" name="Rectangle 142"/>
          <p:cNvSpPr txBox="1"/>
          <p:nvPr/>
        </p:nvSpPr>
        <p:spPr>
          <a:xfrm>
            <a:off x="5365292" y="1221826"/>
            <a:ext cx="639917" cy="334707"/>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indent="12700">
              <a:lnSpc>
                <a:spcPct val="150000"/>
              </a:lnSpc>
              <a:spcBef>
                <a:spcPts val="1200"/>
              </a:spcBef>
              <a:tabLst>
                <a:tab pos="139700" algn="l"/>
              </a:tabLst>
              <a:defRPr sz="1400">
                <a:solidFill>
                  <a:srgbClr val="FFFFFF"/>
                </a:solidFill>
                <a:latin typeface="Montserrat"/>
                <a:ea typeface="Montserrat"/>
                <a:cs typeface="Montserrat"/>
                <a:sym typeface="Montserrat"/>
              </a:defRPr>
            </a:lvl1pPr>
          </a:lstStyle>
          <a:p>
            <a:pPr indent="9525" defTabSz="685800" hangingPunct="0">
              <a:spcBef>
                <a:spcPts val="900"/>
              </a:spcBef>
              <a:tabLst>
                <a:tab pos="104775" algn="l"/>
              </a:tabLst>
            </a:pPr>
            <a:r>
              <a:rPr sz="1050" kern="0" dirty="0">
                <a:latin typeface="Montserrat Light" panose="00000400000000000000" pitchFamily="50" charset="0"/>
              </a:rPr>
              <a:t>LOGISTICS</a:t>
            </a:r>
          </a:p>
        </p:txBody>
      </p:sp>
      <p:sp>
        <p:nvSpPr>
          <p:cNvPr id="448" name="Straight Connector 143"/>
          <p:cNvSpPr/>
          <p:nvPr/>
        </p:nvSpPr>
        <p:spPr>
          <a:xfrm>
            <a:off x="5392494" y="1242678"/>
            <a:ext cx="659083" cy="1"/>
          </a:xfrm>
          <a:prstGeom prst="line">
            <a:avLst/>
          </a:prstGeom>
          <a:ln w="6350">
            <a:solidFill>
              <a:srgbClr val="FFFFFF"/>
            </a:solidFill>
            <a:miter/>
          </a:ln>
        </p:spPr>
        <p:txBody>
          <a:bodyPr lIns="34289" rIns="34289"/>
          <a:lstStyle/>
          <a:p>
            <a:pPr defTabSz="685800" hangingPunct="0"/>
            <a:endParaRPr sz="1350" kern="0" dirty="0">
              <a:solidFill>
                <a:srgbClr val="000000"/>
              </a:solidFill>
              <a:latin typeface="Calibri"/>
              <a:sym typeface="Calibri"/>
            </a:endParaRPr>
          </a:p>
        </p:txBody>
      </p:sp>
      <p:sp>
        <p:nvSpPr>
          <p:cNvPr id="449" name="Rectangle 144"/>
          <p:cNvSpPr txBox="1"/>
          <p:nvPr/>
        </p:nvSpPr>
        <p:spPr>
          <a:xfrm>
            <a:off x="6225604" y="1221826"/>
            <a:ext cx="822197" cy="334707"/>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p>
            <a:pPr indent="9525" defTabSz="685800" hangingPunct="0">
              <a:lnSpc>
                <a:spcPct val="150000"/>
              </a:lnSpc>
              <a:spcBef>
                <a:spcPts val="900"/>
              </a:spcBef>
              <a:tabLst>
                <a:tab pos="104775" algn="l"/>
              </a:tabLst>
              <a:defRPr sz="1400" spc="25">
                <a:solidFill>
                  <a:srgbClr val="FFFFFF"/>
                </a:solidFill>
                <a:latin typeface="Montserrat"/>
                <a:ea typeface="Montserrat"/>
                <a:cs typeface="Montserrat"/>
                <a:sym typeface="Montserrat"/>
              </a:defRPr>
            </a:pPr>
            <a:r>
              <a:rPr sz="1050" kern="0" spc="19" dirty="0">
                <a:solidFill>
                  <a:srgbClr val="FFFFFF"/>
                </a:solidFill>
                <a:latin typeface="Montserrat Light" panose="00000400000000000000" pitchFamily="50" charset="0"/>
                <a:sym typeface="Montserrat"/>
              </a:rPr>
              <a:t>DRY</a:t>
            </a:r>
            <a:r>
              <a:rPr sz="1050" kern="0" spc="-153" dirty="0">
                <a:solidFill>
                  <a:srgbClr val="FFFFFF"/>
                </a:solidFill>
                <a:latin typeface="Montserrat Light" panose="00000400000000000000" pitchFamily="50" charset="0"/>
                <a:sym typeface="Montserrat"/>
              </a:rPr>
              <a:t> </a:t>
            </a:r>
            <a:r>
              <a:rPr sz="1050" kern="0" dirty="0">
                <a:solidFill>
                  <a:srgbClr val="FFFFFF"/>
                </a:solidFill>
                <a:latin typeface="Montserrat Light" panose="00000400000000000000" pitchFamily="50" charset="0"/>
                <a:sym typeface="Montserrat"/>
              </a:rPr>
              <a:t>BULK</a:t>
            </a:r>
          </a:p>
        </p:txBody>
      </p:sp>
      <p:sp>
        <p:nvSpPr>
          <p:cNvPr id="450" name="Straight Connector 145"/>
          <p:cNvSpPr/>
          <p:nvPr/>
        </p:nvSpPr>
        <p:spPr>
          <a:xfrm>
            <a:off x="6235513" y="1242678"/>
            <a:ext cx="634478" cy="1"/>
          </a:xfrm>
          <a:prstGeom prst="line">
            <a:avLst/>
          </a:prstGeom>
          <a:ln w="6350">
            <a:solidFill>
              <a:srgbClr val="FFFFFF"/>
            </a:solidFill>
            <a:miter/>
          </a:ln>
        </p:spPr>
        <p:txBody>
          <a:bodyPr lIns="34289" rIns="34289"/>
          <a:lstStyle/>
          <a:p>
            <a:pPr defTabSz="685800" hangingPunct="0"/>
            <a:endParaRPr sz="1350" kern="0" dirty="0">
              <a:solidFill>
                <a:srgbClr val="000000"/>
              </a:solidFill>
              <a:latin typeface="Calibri"/>
              <a:sym typeface="Calibri"/>
            </a:endParaRPr>
          </a:p>
        </p:txBody>
      </p:sp>
      <p:sp>
        <p:nvSpPr>
          <p:cNvPr id="452" name="Rectangle 147"/>
          <p:cNvSpPr txBox="1"/>
          <p:nvPr/>
        </p:nvSpPr>
        <p:spPr>
          <a:xfrm>
            <a:off x="7087556" y="1229878"/>
            <a:ext cx="729685" cy="334707"/>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p>
            <a:pPr indent="9525" defTabSz="685800" hangingPunct="0">
              <a:lnSpc>
                <a:spcPct val="150000"/>
              </a:lnSpc>
              <a:spcBef>
                <a:spcPts val="900"/>
              </a:spcBef>
              <a:tabLst>
                <a:tab pos="104775" algn="l"/>
              </a:tabLst>
              <a:defRPr sz="1400">
                <a:solidFill>
                  <a:srgbClr val="FFFFFF"/>
                </a:solidFill>
                <a:latin typeface="Montserrat"/>
                <a:ea typeface="Montserrat"/>
                <a:cs typeface="Montserrat"/>
                <a:sym typeface="Montserrat"/>
              </a:defRPr>
            </a:pPr>
            <a:r>
              <a:rPr sz="1050" kern="0" dirty="0">
                <a:solidFill>
                  <a:srgbClr val="FFFFFF"/>
                </a:solidFill>
                <a:latin typeface="Montserrat Light" panose="00000400000000000000" pitchFamily="50" charset="0"/>
                <a:sym typeface="Montserrat"/>
              </a:rPr>
              <a:t>SHIP</a:t>
            </a:r>
            <a:r>
              <a:rPr sz="1050" kern="0" spc="-75" dirty="0">
                <a:solidFill>
                  <a:srgbClr val="FFFFFF"/>
                </a:solidFill>
                <a:latin typeface="Montserrat Light" panose="00000400000000000000" pitchFamily="50" charset="0"/>
                <a:sym typeface="Montserrat"/>
              </a:rPr>
              <a:t> </a:t>
            </a:r>
            <a:r>
              <a:rPr sz="1050" kern="0" dirty="0">
                <a:solidFill>
                  <a:srgbClr val="FFFFFF"/>
                </a:solidFill>
                <a:latin typeface="Montserrat Light" panose="00000400000000000000" pitchFamily="50" charset="0"/>
                <a:sym typeface="Montserrat"/>
              </a:rPr>
              <a:t>MGMT</a:t>
            </a:r>
          </a:p>
        </p:txBody>
      </p:sp>
      <p:sp>
        <p:nvSpPr>
          <p:cNvPr id="454" name="Straight Connector 149"/>
          <p:cNvSpPr/>
          <p:nvPr/>
        </p:nvSpPr>
        <p:spPr>
          <a:xfrm>
            <a:off x="7032062" y="1242678"/>
            <a:ext cx="757407" cy="1"/>
          </a:xfrm>
          <a:prstGeom prst="line">
            <a:avLst/>
          </a:prstGeom>
          <a:ln w="6350">
            <a:solidFill>
              <a:srgbClr val="FFFFFF"/>
            </a:solidFill>
            <a:miter/>
          </a:ln>
        </p:spPr>
        <p:txBody>
          <a:bodyPr lIns="34289" rIns="34289"/>
          <a:lstStyle/>
          <a:p>
            <a:pPr defTabSz="685800" hangingPunct="0"/>
            <a:endParaRPr sz="1350" kern="0" dirty="0">
              <a:solidFill>
                <a:srgbClr val="000000"/>
              </a:solidFill>
              <a:latin typeface="Calibri"/>
              <a:sym typeface="Calibri"/>
            </a:endParaRPr>
          </a:p>
        </p:txBody>
      </p:sp>
    </p:spTree>
    <p:extLst>
      <p:ext uri="{BB962C8B-B14F-4D97-AF65-F5344CB8AC3E}">
        <p14:creationId xmlns:p14="http://schemas.microsoft.com/office/powerpoint/2010/main" val="156837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596535" y="170842"/>
            <a:ext cx="7435441" cy="687573"/>
          </a:xfrm>
        </p:spPr>
        <p:txBody>
          <a:bodyPr/>
          <a:lstStyle/>
          <a:p>
            <a:r>
              <a:rPr lang="en-US" sz="3600" dirty="0">
                <a:solidFill>
                  <a:srgbClr val="E37222"/>
                </a:solidFill>
              </a:rPr>
              <a:t>DOWNSIDES!</a:t>
            </a:r>
          </a:p>
        </p:txBody>
      </p:sp>
      <p:sp>
        <p:nvSpPr>
          <p:cNvPr id="3" name="Text Placeholder 2">
            <a:extLst>
              <a:ext uri="{FF2B5EF4-FFF2-40B4-BE49-F238E27FC236}">
                <a16:creationId xmlns:a16="http://schemas.microsoft.com/office/drawing/2014/main" id="{FD0B115A-34DF-4158-8A3B-040DD80677A5}"/>
              </a:ext>
            </a:extLst>
          </p:cNvPr>
          <p:cNvSpPr>
            <a:spLocks noGrp="1"/>
          </p:cNvSpPr>
          <p:nvPr>
            <p:ph type="body" sz="quarter" idx="14"/>
          </p:nvPr>
        </p:nvSpPr>
        <p:spPr>
          <a:xfrm>
            <a:off x="654200" y="1077143"/>
            <a:ext cx="7822535" cy="360000"/>
          </a:xfrm>
        </p:spPr>
        <p:txBody>
          <a:bodyPr vert="horz" lIns="0" tIns="0" rIns="0" bIns="0" anchor="t"/>
          <a:lstStyle/>
          <a:p>
            <a:pPr lvl="0"/>
            <a:endParaRPr lang="en-US" dirty="0"/>
          </a:p>
          <a:p>
            <a:pPr lvl="0">
              <a:buFont typeface="Arial" panose="020B0604020202020204" pitchFamily="34" charset="0"/>
              <a:buChar char="•"/>
            </a:pPr>
            <a:r>
              <a:rPr lang="en-US" sz="2000" b="0" dirty="0">
                <a:solidFill>
                  <a:srgbClr val="32465C"/>
                </a:solidFill>
              </a:rPr>
              <a:t>As always, while shipping companies are expected to comply strictly with security requirements, compliance is more in the breach in a few well-known Ports. </a:t>
            </a:r>
          </a:p>
          <a:p>
            <a:pPr lvl="0">
              <a:buFont typeface="Arial" panose="020B0604020202020204" pitchFamily="34" charset="0"/>
              <a:buChar char="•"/>
            </a:pPr>
            <a:r>
              <a:rPr lang="en-US" sz="2000" b="0" dirty="0">
                <a:solidFill>
                  <a:srgbClr val="32465C"/>
                </a:solidFill>
              </a:rPr>
              <a:t>Security is used as a tool of harassment</a:t>
            </a:r>
          </a:p>
          <a:p>
            <a:pPr lvl="0">
              <a:buFont typeface="Arial" panose="020B0604020202020204" pitchFamily="34" charset="0"/>
              <a:buChar char="•"/>
            </a:pPr>
            <a:r>
              <a:rPr lang="en-US" sz="2000" b="0" dirty="0">
                <a:solidFill>
                  <a:srgbClr val="32465C"/>
                </a:solidFill>
              </a:rPr>
              <a:t>Threats have evolved – Drones, WBIEDS, Missile attacks!</a:t>
            </a:r>
          </a:p>
          <a:p>
            <a:pPr marL="0" lvl="0" indent="0"/>
            <a:endParaRPr lang="en-US" sz="2000" b="0" dirty="0">
              <a:solidFill>
                <a:srgbClr val="32465C"/>
              </a:solidFill>
            </a:endParaRPr>
          </a:p>
          <a:p>
            <a:pPr marL="0" lvl="0" indent="0"/>
            <a:r>
              <a:rPr lang="en-US" sz="2000" b="0" dirty="0">
                <a:solidFill>
                  <a:srgbClr val="32465C"/>
                </a:solidFill>
              </a:rPr>
              <a:t>Traditional Shipping Companies are not geared to address these new and looming threats. </a:t>
            </a:r>
          </a:p>
          <a:p>
            <a:pPr marL="0" lvl="0" indent="0"/>
            <a:endParaRPr lang="en-US" sz="2000" b="0" dirty="0">
              <a:solidFill>
                <a:srgbClr val="32465C"/>
              </a:solidFill>
            </a:endParaRPr>
          </a:p>
          <a:p>
            <a:pPr marL="0" lvl="0" indent="0"/>
            <a:r>
              <a:rPr lang="en-US" sz="3200" b="0" dirty="0">
                <a:solidFill>
                  <a:srgbClr val="C00000"/>
                </a:solidFill>
                <a:latin typeface="Bauhaus 93" panose="04030905020B02020C02" pitchFamily="82" charset="0"/>
              </a:rPr>
              <a:t>As always, we will be one step behind!</a:t>
            </a:r>
            <a:endParaRPr lang="en-US" sz="3200" dirty="0">
              <a:solidFill>
                <a:srgbClr val="C00000"/>
              </a:solidFill>
              <a:latin typeface="Bauhaus 93" panose="04030905020B02020C02" pitchFamily="82" charset="0"/>
            </a:endParaRPr>
          </a:p>
          <a:p>
            <a:pPr marL="0" indent="0"/>
            <a:r>
              <a:rPr lang="en-US" b="0" dirty="0">
                <a:solidFill>
                  <a:srgbClr val="32465C"/>
                </a:solidFill>
              </a:rPr>
              <a:t> </a:t>
            </a:r>
          </a:p>
        </p:txBody>
      </p:sp>
    </p:spTree>
    <p:extLst>
      <p:ext uri="{BB962C8B-B14F-4D97-AF65-F5344CB8AC3E}">
        <p14:creationId xmlns:p14="http://schemas.microsoft.com/office/powerpoint/2010/main" val="306839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FE761-46B3-4E57-97B6-A1E739C4DB1E}"/>
              </a:ext>
            </a:extLst>
          </p:cNvPr>
          <p:cNvSpPr>
            <a:spLocks noGrp="1"/>
          </p:cNvSpPr>
          <p:nvPr>
            <p:ph type="body" sz="quarter" idx="12"/>
          </p:nvPr>
        </p:nvSpPr>
        <p:spPr>
          <a:xfrm>
            <a:off x="654200" y="234440"/>
            <a:ext cx="7435441" cy="687573"/>
          </a:xfrm>
        </p:spPr>
        <p:txBody>
          <a:bodyPr/>
          <a:lstStyle/>
          <a:p>
            <a:r>
              <a:rPr lang="en-US" sz="3600" dirty="0">
                <a:solidFill>
                  <a:srgbClr val="E37222"/>
                </a:solidFill>
              </a:rPr>
              <a:t>THE FUTURE </a:t>
            </a:r>
          </a:p>
        </p:txBody>
      </p:sp>
      <p:pic>
        <p:nvPicPr>
          <p:cNvPr id="4" name="Picture 3">
            <a:extLst>
              <a:ext uri="{FF2B5EF4-FFF2-40B4-BE49-F238E27FC236}">
                <a16:creationId xmlns:a16="http://schemas.microsoft.com/office/drawing/2014/main" id="{15450845-191F-44B6-8BD2-269801D6AD4C}"/>
              </a:ext>
            </a:extLst>
          </p:cNvPr>
          <p:cNvPicPr>
            <a:picLocks noChangeAspect="1"/>
          </p:cNvPicPr>
          <p:nvPr/>
        </p:nvPicPr>
        <p:blipFill>
          <a:blip r:embed="rId2"/>
          <a:stretch>
            <a:fillRect/>
          </a:stretch>
        </p:blipFill>
        <p:spPr>
          <a:xfrm>
            <a:off x="3265714" y="941533"/>
            <a:ext cx="1436915" cy="1045887"/>
          </a:xfrm>
          <a:prstGeom prst="rect">
            <a:avLst/>
          </a:prstGeom>
        </p:spPr>
      </p:pic>
      <p:sp>
        <p:nvSpPr>
          <p:cNvPr id="5" name="Rectangle 4">
            <a:extLst>
              <a:ext uri="{FF2B5EF4-FFF2-40B4-BE49-F238E27FC236}">
                <a16:creationId xmlns:a16="http://schemas.microsoft.com/office/drawing/2014/main" id="{6145A46E-BE2E-4BAD-BA78-64444DA48124}"/>
              </a:ext>
            </a:extLst>
          </p:cNvPr>
          <p:cNvSpPr/>
          <p:nvPr/>
        </p:nvSpPr>
        <p:spPr>
          <a:xfrm>
            <a:off x="1007707" y="1882267"/>
            <a:ext cx="7081934" cy="1052596"/>
          </a:xfrm>
          <a:prstGeom prst="rect">
            <a:avLst/>
          </a:prstGeom>
        </p:spPr>
        <p:txBody>
          <a:bodyPr wrap="square">
            <a:spAutoFit/>
          </a:bodyPr>
          <a:lstStyle/>
          <a:p>
            <a:pPr lvl="0">
              <a:spcBef>
                <a:spcPct val="20000"/>
              </a:spcBef>
            </a:pPr>
            <a:r>
              <a:rPr lang="en-US" sz="2400" dirty="0">
                <a:solidFill>
                  <a:srgbClr val="32465C"/>
                </a:solidFill>
              </a:rPr>
              <a:t>The Challenge continues ….</a:t>
            </a:r>
          </a:p>
          <a:p>
            <a:pPr lvl="0">
              <a:spcBef>
                <a:spcPct val="20000"/>
              </a:spcBef>
            </a:pPr>
            <a:r>
              <a:rPr lang="en-US" sz="2400" dirty="0">
                <a:solidFill>
                  <a:srgbClr val="32465C"/>
                </a:solidFill>
              </a:rPr>
              <a:t> </a:t>
            </a:r>
            <a:r>
              <a:rPr lang="en-US" sz="2400" dirty="0">
                <a:solidFill>
                  <a:srgbClr val="C00000"/>
                </a:solidFill>
              </a:rPr>
              <a:t>Next frontier - cyber security</a:t>
            </a:r>
            <a:r>
              <a:rPr lang="en-US" sz="3200" b="1" dirty="0">
                <a:solidFill>
                  <a:srgbClr val="C00000"/>
                </a:solidFill>
              </a:rPr>
              <a:t>?</a:t>
            </a:r>
          </a:p>
        </p:txBody>
      </p:sp>
      <p:pic>
        <p:nvPicPr>
          <p:cNvPr id="6" name="Picture 5">
            <a:extLst>
              <a:ext uri="{FF2B5EF4-FFF2-40B4-BE49-F238E27FC236}">
                <a16:creationId xmlns:a16="http://schemas.microsoft.com/office/drawing/2014/main" id="{A008130D-BF54-434A-8CE9-4588D9F9DBE8}"/>
              </a:ext>
            </a:extLst>
          </p:cNvPr>
          <p:cNvPicPr>
            <a:picLocks noChangeAspect="1"/>
          </p:cNvPicPr>
          <p:nvPr/>
        </p:nvPicPr>
        <p:blipFill>
          <a:blip r:embed="rId3"/>
          <a:stretch>
            <a:fillRect/>
          </a:stretch>
        </p:blipFill>
        <p:spPr>
          <a:xfrm>
            <a:off x="2668556" y="3498981"/>
            <a:ext cx="4189444" cy="2537926"/>
          </a:xfrm>
          <a:prstGeom prst="rect">
            <a:avLst/>
          </a:prstGeom>
        </p:spPr>
      </p:pic>
    </p:spTree>
    <p:extLst>
      <p:ext uri="{BB962C8B-B14F-4D97-AF65-F5344CB8AC3E}">
        <p14:creationId xmlns:p14="http://schemas.microsoft.com/office/powerpoint/2010/main" val="536467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ject 2">
            <a:extLst>
              <a:ext uri="{FF2B5EF4-FFF2-40B4-BE49-F238E27FC236}">
                <a16:creationId xmlns:a16="http://schemas.microsoft.com/office/drawing/2014/main" id="{62A8CAA4-1B10-4E0D-9F05-D701E954E7C7}"/>
              </a:ext>
            </a:extLst>
          </p:cNvPr>
          <p:cNvSpPr>
            <a:spLocks noChangeArrowheads="1"/>
          </p:cNvSpPr>
          <p:nvPr/>
        </p:nvSpPr>
        <p:spPr bwMode="auto">
          <a:xfrm>
            <a:off x="134471" y="932890"/>
            <a:ext cx="8875059" cy="461122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06867" fontAlgn="base">
              <a:spcBef>
                <a:spcPct val="0"/>
              </a:spcBef>
              <a:spcAft>
                <a:spcPct val="0"/>
              </a:spcAft>
            </a:pPr>
            <a:endParaRPr lang="en-US" altLang="en-US" sz="1588" dirty="0">
              <a:solidFill>
                <a:prstClr val="black"/>
              </a:solidFill>
            </a:endParaRPr>
          </a:p>
        </p:txBody>
      </p:sp>
      <p:sp>
        <p:nvSpPr>
          <p:cNvPr id="14340" name="object 4">
            <a:extLst>
              <a:ext uri="{FF2B5EF4-FFF2-40B4-BE49-F238E27FC236}">
                <a16:creationId xmlns:a16="http://schemas.microsoft.com/office/drawing/2014/main" id="{146A3431-ABA0-4F64-9218-CF214EE6338A}"/>
              </a:ext>
            </a:extLst>
          </p:cNvPr>
          <p:cNvSpPr>
            <a:spLocks/>
          </p:cNvSpPr>
          <p:nvPr/>
        </p:nvSpPr>
        <p:spPr bwMode="auto">
          <a:xfrm>
            <a:off x="1018336" y="3623703"/>
            <a:ext cx="1424547" cy="1566022"/>
          </a:xfrm>
          <a:custGeom>
            <a:avLst/>
            <a:gdLst>
              <a:gd name="T0" fmla="*/ 0 w 1613535"/>
              <a:gd name="T1" fmla="*/ 1391126 h 1774189"/>
              <a:gd name="T2" fmla="*/ 96689 w 1613535"/>
              <a:gd name="T3" fmla="*/ 1513873 h 1774189"/>
              <a:gd name="T4" fmla="*/ 264428 w 1613535"/>
              <a:gd name="T5" fmla="*/ 1644984 h 1774189"/>
              <a:gd name="T6" fmla="*/ 456565 w 1613535"/>
              <a:gd name="T7" fmla="*/ 1733408 h 1774189"/>
              <a:gd name="T8" fmla="*/ 699024 w 1613535"/>
              <a:gd name="T9" fmla="*/ 1774571 h 1774189"/>
              <a:gd name="T10" fmla="*/ 875912 w 1613535"/>
              <a:gd name="T11" fmla="*/ 1762375 h 1774189"/>
              <a:gd name="T12" fmla="*/ 699024 w 1613535"/>
              <a:gd name="T13" fmla="*/ 1742555 h 1774189"/>
              <a:gd name="T14" fmla="*/ 531285 w 1613535"/>
              <a:gd name="T15" fmla="*/ 1721212 h 1774189"/>
              <a:gd name="T16" fmla="*/ 310175 w 1613535"/>
              <a:gd name="T17" fmla="*/ 1635837 h 1774189"/>
              <a:gd name="T18" fmla="*/ 143961 w 1613535"/>
              <a:gd name="T19" fmla="*/ 1515398 h 1774189"/>
              <a:gd name="T20" fmla="*/ 27168 w 1613535"/>
              <a:gd name="T21" fmla="*/ 1382966 h 1774189"/>
              <a:gd name="T22" fmla="*/ 740196 w 1613535"/>
              <a:gd name="T23" fmla="*/ 30490 h 1774189"/>
              <a:gd name="T24" fmla="*/ 865238 w 1613535"/>
              <a:gd name="T25" fmla="*/ 42686 h 1774189"/>
              <a:gd name="T26" fmla="*/ 1023828 w 1613535"/>
              <a:gd name="T27" fmla="*/ 83849 h 1774189"/>
              <a:gd name="T28" fmla="*/ 1171743 w 1613535"/>
              <a:gd name="T29" fmla="*/ 155503 h 1774189"/>
              <a:gd name="T30" fmla="*/ 1302884 w 1613535"/>
              <a:gd name="T31" fmla="*/ 254598 h 1774189"/>
              <a:gd name="T32" fmla="*/ 1414202 w 1613535"/>
              <a:gd name="T33" fmla="*/ 378086 h 1774189"/>
              <a:gd name="T34" fmla="*/ 1482822 w 1613535"/>
              <a:gd name="T35" fmla="*/ 486329 h 1774189"/>
              <a:gd name="T36" fmla="*/ 1548393 w 1613535"/>
              <a:gd name="T37" fmla="*/ 647931 h 1774189"/>
              <a:gd name="T38" fmla="*/ 1578891 w 1613535"/>
              <a:gd name="T39" fmla="*/ 817156 h 1774189"/>
              <a:gd name="T40" fmla="*/ 1580416 w 1613535"/>
              <a:gd name="T41" fmla="*/ 943693 h 1774189"/>
              <a:gd name="T42" fmla="*/ 1542293 w 1613535"/>
              <a:gd name="T43" fmla="*/ 1146458 h 1774189"/>
              <a:gd name="T44" fmla="*/ 1496546 w 1613535"/>
              <a:gd name="T45" fmla="*/ 1260799 h 1774189"/>
              <a:gd name="T46" fmla="*/ 1434026 w 1613535"/>
              <a:gd name="T47" fmla="*/ 1367517 h 1774189"/>
              <a:gd name="T48" fmla="*/ 1357781 w 1613535"/>
              <a:gd name="T49" fmla="*/ 1463563 h 1774189"/>
              <a:gd name="T50" fmla="*/ 1267812 w 1613535"/>
              <a:gd name="T51" fmla="*/ 1550463 h 1774189"/>
              <a:gd name="T52" fmla="*/ 1164118 w 1613535"/>
              <a:gd name="T53" fmla="*/ 1622116 h 1774189"/>
              <a:gd name="T54" fmla="*/ 1046701 w 1613535"/>
              <a:gd name="T55" fmla="*/ 1680049 h 1774189"/>
              <a:gd name="T56" fmla="*/ 836265 w 1613535"/>
              <a:gd name="T57" fmla="*/ 1736457 h 1774189"/>
              <a:gd name="T58" fmla="*/ 1060425 w 1613535"/>
              <a:gd name="T59" fmla="*/ 1709015 h 1774189"/>
              <a:gd name="T60" fmla="*/ 1180892 w 1613535"/>
              <a:gd name="T61" fmla="*/ 1649558 h 1774189"/>
              <a:gd name="T62" fmla="*/ 1382179 w 1613535"/>
              <a:gd name="T63" fmla="*/ 1484907 h 1774189"/>
              <a:gd name="T64" fmla="*/ 1461474 w 1613535"/>
              <a:gd name="T65" fmla="*/ 1384287 h 1774189"/>
              <a:gd name="T66" fmla="*/ 1542293 w 1613535"/>
              <a:gd name="T67" fmla="*/ 1234882 h 1774189"/>
              <a:gd name="T68" fmla="*/ 1583466 w 1613535"/>
              <a:gd name="T69" fmla="*/ 1114442 h 1774189"/>
              <a:gd name="T70" fmla="*/ 1607864 w 1613535"/>
              <a:gd name="T71" fmla="*/ 987905 h 1774189"/>
              <a:gd name="T72" fmla="*/ 1612439 w 1613535"/>
              <a:gd name="T73" fmla="*/ 858319 h 1774189"/>
              <a:gd name="T74" fmla="*/ 1598715 w 1613535"/>
              <a:gd name="T75" fmla="*/ 727208 h 1774189"/>
              <a:gd name="T76" fmla="*/ 1577366 w 1613535"/>
              <a:gd name="T77" fmla="*/ 638784 h 1774189"/>
              <a:gd name="T78" fmla="*/ 1510271 w 1613535"/>
              <a:gd name="T79" fmla="*/ 471084 h 1774189"/>
              <a:gd name="T80" fmla="*/ 1412677 w 1613535"/>
              <a:gd name="T81" fmla="*/ 324727 h 1774189"/>
              <a:gd name="T82" fmla="*/ 1324233 w 1613535"/>
              <a:gd name="T83" fmla="*/ 231730 h 1774189"/>
              <a:gd name="T84" fmla="*/ 1223590 w 1613535"/>
              <a:gd name="T85" fmla="*/ 152454 h 1774189"/>
              <a:gd name="T86" fmla="*/ 1112272 w 1613535"/>
              <a:gd name="T87" fmla="*/ 88423 h 1774189"/>
              <a:gd name="T88" fmla="*/ 993330 w 1613535"/>
              <a:gd name="T89" fmla="*/ 41162 h 1774189"/>
              <a:gd name="T90" fmla="*/ 695974 w 1613535"/>
              <a:gd name="T91" fmla="*/ 0 h 1774189"/>
              <a:gd name="T92" fmla="*/ 564833 w 1613535"/>
              <a:gd name="T93" fmla="*/ 13720 h 1774189"/>
              <a:gd name="T94" fmla="*/ 424542 w 1613535"/>
              <a:gd name="T95" fmla="*/ 68604 h 1774189"/>
              <a:gd name="T96" fmla="*/ 444366 w 1613535"/>
              <a:gd name="T97" fmla="*/ 77751 h 1774189"/>
              <a:gd name="T98" fmla="*/ 613630 w 1613535"/>
              <a:gd name="T99" fmla="*/ 38113 h 1774189"/>
              <a:gd name="T100" fmla="*/ 957303 w 1613535"/>
              <a:gd name="T101" fmla="*/ 30490 h 1774189"/>
              <a:gd name="T102" fmla="*/ 868288 w 1613535"/>
              <a:gd name="T103" fmla="*/ 10671 h 1774189"/>
              <a:gd name="T104" fmla="*/ 740196 w 1613535"/>
              <a:gd name="T105" fmla="*/ 0 h 17741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13535" h="1774189">
                <a:moveTo>
                  <a:pt x="17120" y="1377105"/>
                </a:moveTo>
                <a:lnTo>
                  <a:pt x="6019" y="1381186"/>
                </a:lnTo>
                <a:lnTo>
                  <a:pt x="0" y="1390627"/>
                </a:lnTo>
                <a:lnTo>
                  <a:pt x="3668" y="1402079"/>
                </a:lnTo>
                <a:lnTo>
                  <a:pt x="47864" y="1459991"/>
                </a:lnTo>
                <a:lnTo>
                  <a:pt x="96632" y="1513331"/>
                </a:lnTo>
                <a:lnTo>
                  <a:pt x="149972" y="1562099"/>
                </a:lnTo>
                <a:lnTo>
                  <a:pt x="206360" y="1606295"/>
                </a:lnTo>
                <a:lnTo>
                  <a:pt x="264272" y="1644395"/>
                </a:lnTo>
                <a:lnTo>
                  <a:pt x="326756" y="1679447"/>
                </a:lnTo>
                <a:lnTo>
                  <a:pt x="390764" y="1708403"/>
                </a:lnTo>
                <a:lnTo>
                  <a:pt x="456296" y="1732787"/>
                </a:lnTo>
                <a:lnTo>
                  <a:pt x="523352" y="1751075"/>
                </a:lnTo>
                <a:lnTo>
                  <a:pt x="662036" y="1772411"/>
                </a:lnTo>
                <a:lnTo>
                  <a:pt x="698612" y="1773935"/>
                </a:lnTo>
                <a:lnTo>
                  <a:pt x="733664" y="1773935"/>
                </a:lnTo>
                <a:lnTo>
                  <a:pt x="803768" y="1770887"/>
                </a:lnTo>
                <a:lnTo>
                  <a:pt x="875396" y="1761743"/>
                </a:lnTo>
                <a:lnTo>
                  <a:pt x="947024" y="1746503"/>
                </a:lnTo>
                <a:lnTo>
                  <a:pt x="962046" y="1741931"/>
                </a:lnTo>
                <a:lnTo>
                  <a:pt x="698612" y="1741931"/>
                </a:lnTo>
                <a:lnTo>
                  <a:pt x="663560" y="1740407"/>
                </a:lnTo>
                <a:lnTo>
                  <a:pt x="596504" y="1732787"/>
                </a:lnTo>
                <a:lnTo>
                  <a:pt x="530972" y="1720595"/>
                </a:lnTo>
                <a:lnTo>
                  <a:pt x="465440" y="1702307"/>
                </a:lnTo>
                <a:lnTo>
                  <a:pt x="401432" y="1679447"/>
                </a:lnTo>
                <a:lnTo>
                  <a:pt x="309992" y="1635251"/>
                </a:lnTo>
                <a:lnTo>
                  <a:pt x="252080" y="1600199"/>
                </a:lnTo>
                <a:lnTo>
                  <a:pt x="195692" y="1559051"/>
                </a:lnTo>
                <a:lnTo>
                  <a:pt x="143876" y="1514855"/>
                </a:lnTo>
                <a:lnTo>
                  <a:pt x="95108" y="1466087"/>
                </a:lnTo>
                <a:lnTo>
                  <a:pt x="49388" y="1411223"/>
                </a:lnTo>
                <a:lnTo>
                  <a:pt x="27152" y="1382470"/>
                </a:lnTo>
                <a:lnTo>
                  <a:pt x="17120" y="1377105"/>
                </a:lnTo>
                <a:close/>
              </a:path>
              <a:path w="1613535" h="1774189">
                <a:moveTo>
                  <a:pt x="956739" y="30479"/>
                </a:moveTo>
                <a:lnTo>
                  <a:pt x="739760" y="30479"/>
                </a:lnTo>
                <a:lnTo>
                  <a:pt x="780908" y="32003"/>
                </a:lnTo>
                <a:lnTo>
                  <a:pt x="823580" y="36575"/>
                </a:lnTo>
                <a:lnTo>
                  <a:pt x="864728" y="42671"/>
                </a:lnTo>
                <a:lnTo>
                  <a:pt x="904352" y="50291"/>
                </a:lnTo>
                <a:lnTo>
                  <a:pt x="943976" y="59435"/>
                </a:lnTo>
                <a:lnTo>
                  <a:pt x="1023224" y="83819"/>
                </a:lnTo>
                <a:lnTo>
                  <a:pt x="1061324" y="99059"/>
                </a:lnTo>
                <a:lnTo>
                  <a:pt x="1134476" y="135635"/>
                </a:lnTo>
                <a:lnTo>
                  <a:pt x="1171052" y="155447"/>
                </a:lnTo>
                <a:lnTo>
                  <a:pt x="1204580" y="178307"/>
                </a:lnTo>
                <a:lnTo>
                  <a:pt x="1271636" y="227075"/>
                </a:lnTo>
                <a:lnTo>
                  <a:pt x="1302116" y="254507"/>
                </a:lnTo>
                <a:lnTo>
                  <a:pt x="1332596" y="283463"/>
                </a:lnTo>
                <a:lnTo>
                  <a:pt x="1361552" y="313943"/>
                </a:lnTo>
                <a:lnTo>
                  <a:pt x="1413368" y="377951"/>
                </a:lnTo>
                <a:lnTo>
                  <a:pt x="1437752" y="413003"/>
                </a:lnTo>
                <a:lnTo>
                  <a:pt x="1460612" y="449579"/>
                </a:lnTo>
                <a:lnTo>
                  <a:pt x="1481948" y="486155"/>
                </a:lnTo>
                <a:lnTo>
                  <a:pt x="1518524" y="565403"/>
                </a:lnTo>
                <a:lnTo>
                  <a:pt x="1533764" y="606551"/>
                </a:lnTo>
                <a:lnTo>
                  <a:pt x="1547480" y="647699"/>
                </a:lnTo>
                <a:lnTo>
                  <a:pt x="1567292" y="733043"/>
                </a:lnTo>
                <a:lnTo>
                  <a:pt x="1573388" y="775715"/>
                </a:lnTo>
                <a:lnTo>
                  <a:pt x="1577960" y="816863"/>
                </a:lnTo>
                <a:lnTo>
                  <a:pt x="1581008" y="859535"/>
                </a:lnTo>
                <a:lnTo>
                  <a:pt x="1581008" y="900683"/>
                </a:lnTo>
                <a:lnTo>
                  <a:pt x="1579484" y="943355"/>
                </a:lnTo>
                <a:lnTo>
                  <a:pt x="1570340" y="1025651"/>
                </a:lnTo>
                <a:lnTo>
                  <a:pt x="1562720" y="1066799"/>
                </a:lnTo>
                <a:lnTo>
                  <a:pt x="1541384" y="1146047"/>
                </a:lnTo>
                <a:lnTo>
                  <a:pt x="1527668" y="1184147"/>
                </a:lnTo>
                <a:lnTo>
                  <a:pt x="1512428" y="1222247"/>
                </a:lnTo>
                <a:lnTo>
                  <a:pt x="1495664" y="1260347"/>
                </a:lnTo>
                <a:lnTo>
                  <a:pt x="1475852" y="1296923"/>
                </a:lnTo>
                <a:lnTo>
                  <a:pt x="1456040" y="1331975"/>
                </a:lnTo>
                <a:lnTo>
                  <a:pt x="1433180" y="1367027"/>
                </a:lnTo>
                <a:lnTo>
                  <a:pt x="1410320" y="1400555"/>
                </a:lnTo>
                <a:lnTo>
                  <a:pt x="1384412" y="1432559"/>
                </a:lnTo>
                <a:lnTo>
                  <a:pt x="1356980" y="1463039"/>
                </a:lnTo>
                <a:lnTo>
                  <a:pt x="1328024" y="1493519"/>
                </a:lnTo>
                <a:lnTo>
                  <a:pt x="1297544" y="1522475"/>
                </a:lnTo>
                <a:lnTo>
                  <a:pt x="1267064" y="1549907"/>
                </a:lnTo>
                <a:lnTo>
                  <a:pt x="1233536" y="1575815"/>
                </a:lnTo>
                <a:lnTo>
                  <a:pt x="1198484" y="1600199"/>
                </a:lnTo>
                <a:lnTo>
                  <a:pt x="1163432" y="1621535"/>
                </a:lnTo>
                <a:lnTo>
                  <a:pt x="1125332" y="1642871"/>
                </a:lnTo>
                <a:lnTo>
                  <a:pt x="1087232" y="1662683"/>
                </a:lnTo>
                <a:lnTo>
                  <a:pt x="1046084" y="1679447"/>
                </a:lnTo>
                <a:lnTo>
                  <a:pt x="971408" y="1706879"/>
                </a:lnTo>
                <a:lnTo>
                  <a:pt x="904352" y="1723643"/>
                </a:lnTo>
                <a:lnTo>
                  <a:pt x="835772" y="1735835"/>
                </a:lnTo>
                <a:lnTo>
                  <a:pt x="767192" y="1741931"/>
                </a:lnTo>
                <a:lnTo>
                  <a:pt x="962046" y="1741931"/>
                </a:lnTo>
                <a:lnTo>
                  <a:pt x="1059800" y="1708403"/>
                </a:lnTo>
                <a:lnTo>
                  <a:pt x="1100948" y="1690115"/>
                </a:lnTo>
                <a:lnTo>
                  <a:pt x="1140572" y="1670303"/>
                </a:lnTo>
                <a:lnTo>
                  <a:pt x="1180196" y="1648967"/>
                </a:lnTo>
                <a:lnTo>
                  <a:pt x="1253348" y="1600199"/>
                </a:lnTo>
                <a:lnTo>
                  <a:pt x="1320404" y="1545335"/>
                </a:lnTo>
                <a:lnTo>
                  <a:pt x="1381364" y="1484375"/>
                </a:lnTo>
                <a:lnTo>
                  <a:pt x="1408796" y="1452371"/>
                </a:lnTo>
                <a:lnTo>
                  <a:pt x="1434704" y="1418843"/>
                </a:lnTo>
                <a:lnTo>
                  <a:pt x="1460612" y="1383791"/>
                </a:lnTo>
                <a:lnTo>
                  <a:pt x="1483472" y="1347215"/>
                </a:lnTo>
                <a:lnTo>
                  <a:pt x="1504808" y="1310639"/>
                </a:lnTo>
                <a:lnTo>
                  <a:pt x="1541384" y="1234439"/>
                </a:lnTo>
                <a:lnTo>
                  <a:pt x="1556624" y="1194815"/>
                </a:lnTo>
                <a:lnTo>
                  <a:pt x="1570340" y="1155191"/>
                </a:lnTo>
                <a:lnTo>
                  <a:pt x="1582532" y="1114043"/>
                </a:lnTo>
                <a:lnTo>
                  <a:pt x="1593200" y="1071371"/>
                </a:lnTo>
                <a:lnTo>
                  <a:pt x="1600820" y="1030223"/>
                </a:lnTo>
                <a:lnTo>
                  <a:pt x="1606916" y="987551"/>
                </a:lnTo>
                <a:lnTo>
                  <a:pt x="1611488" y="944879"/>
                </a:lnTo>
                <a:lnTo>
                  <a:pt x="1613012" y="900683"/>
                </a:lnTo>
                <a:lnTo>
                  <a:pt x="1611488" y="858011"/>
                </a:lnTo>
                <a:lnTo>
                  <a:pt x="1609964" y="813815"/>
                </a:lnTo>
                <a:lnTo>
                  <a:pt x="1605392" y="769619"/>
                </a:lnTo>
                <a:lnTo>
                  <a:pt x="1597772" y="726947"/>
                </a:lnTo>
                <a:lnTo>
                  <a:pt x="1588628" y="682751"/>
                </a:lnTo>
                <a:lnTo>
                  <a:pt x="1582532" y="661415"/>
                </a:lnTo>
                <a:lnTo>
                  <a:pt x="1576436" y="638555"/>
                </a:lnTo>
                <a:lnTo>
                  <a:pt x="1562720" y="595883"/>
                </a:lnTo>
                <a:lnTo>
                  <a:pt x="1529192" y="510539"/>
                </a:lnTo>
                <a:lnTo>
                  <a:pt x="1509380" y="470915"/>
                </a:lnTo>
                <a:lnTo>
                  <a:pt x="1463660" y="394715"/>
                </a:lnTo>
                <a:lnTo>
                  <a:pt x="1439276" y="359663"/>
                </a:lnTo>
                <a:lnTo>
                  <a:pt x="1411844" y="324611"/>
                </a:lnTo>
                <a:lnTo>
                  <a:pt x="1384412" y="292607"/>
                </a:lnTo>
                <a:lnTo>
                  <a:pt x="1353932" y="260603"/>
                </a:lnTo>
                <a:lnTo>
                  <a:pt x="1323452" y="231647"/>
                </a:lnTo>
                <a:lnTo>
                  <a:pt x="1289924" y="202691"/>
                </a:lnTo>
                <a:lnTo>
                  <a:pt x="1256396" y="176783"/>
                </a:lnTo>
                <a:lnTo>
                  <a:pt x="1222868" y="152399"/>
                </a:lnTo>
                <a:lnTo>
                  <a:pt x="1186292" y="129539"/>
                </a:lnTo>
                <a:lnTo>
                  <a:pt x="1149716" y="108203"/>
                </a:lnTo>
                <a:lnTo>
                  <a:pt x="1111616" y="88391"/>
                </a:lnTo>
                <a:lnTo>
                  <a:pt x="1073516" y="70103"/>
                </a:lnTo>
                <a:lnTo>
                  <a:pt x="1033892" y="54863"/>
                </a:lnTo>
                <a:lnTo>
                  <a:pt x="992744" y="41147"/>
                </a:lnTo>
                <a:lnTo>
                  <a:pt x="956739" y="30479"/>
                </a:lnTo>
                <a:close/>
              </a:path>
              <a:path w="1613535" h="1774189">
                <a:moveTo>
                  <a:pt x="739760" y="0"/>
                </a:moveTo>
                <a:lnTo>
                  <a:pt x="695564" y="0"/>
                </a:lnTo>
                <a:lnTo>
                  <a:pt x="652892" y="3047"/>
                </a:lnTo>
                <a:lnTo>
                  <a:pt x="608696" y="7619"/>
                </a:lnTo>
                <a:lnTo>
                  <a:pt x="564500" y="13715"/>
                </a:lnTo>
                <a:lnTo>
                  <a:pt x="521828" y="22859"/>
                </a:lnTo>
                <a:lnTo>
                  <a:pt x="456296" y="41147"/>
                </a:lnTo>
                <a:lnTo>
                  <a:pt x="424292" y="68579"/>
                </a:lnTo>
                <a:lnTo>
                  <a:pt x="427340" y="76199"/>
                </a:lnTo>
                <a:lnTo>
                  <a:pt x="436484" y="80771"/>
                </a:lnTo>
                <a:lnTo>
                  <a:pt x="444104" y="77723"/>
                </a:lnTo>
                <a:lnTo>
                  <a:pt x="529448" y="53339"/>
                </a:lnTo>
                <a:lnTo>
                  <a:pt x="570596" y="44195"/>
                </a:lnTo>
                <a:lnTo>
                  <a:pt x="613268" y="38099"/>
                </a:lnTo>
                <a:lnTo>
                  <a:pt x="655940" y="33527"/>
                </a:lnTo>
                <a:lnTo>
                  <a:pt x="698612" y="30479"/>
                </a:lnTo>
                <a:lnTo>
                  <a:pt x="956739" y="30479"/>
                </a:lnTo>
                <a:lnTo>
                  <a:pt x="951596" y="28955"/>
                </a:lnTo>
                <a:lnTo>
                  <a:pt x="910448" y="18287"/>
                </a:lnTo>
                <a:lnTo>
                  <a:pt x="867776" y="10667"/>
                </a:lnTo>
                <a:lnTo>
                  <a:pt x="826628" y="4571"/>
                </a:lnTo>
                <a:lnTo>
                  <a:pt x="782432" y="1523"/>
                </a:lnTo>
                <a:lnTo>
                  <a:pt x="739760" y="0"/>
                </a:lnTo>
                <a:close/>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14341" name="object 5">
            <a:extLst>
              <a:ext uri="{FF2B5EF4-FFF2-40B4-BE49-F238E27FC236}">
                <a16:creationId xmlns:a16="http://schemas.microsoft.com/office/drawing/2014/main" id="{367BC545-236B-4D1F-9698-EC4EF23D15EE}"/>
              </a:ext>
            </a:extLst>
          </p:cNvPr>
          <p:cNvSpPr>
            <a:spLocks/>
          </p:cNvSpPr>
          <p:nvPr/>
        </p:nvSpPr>
        <p:spPr bwMode="auto">
          <a:xfrm>
            <a:off x="829236" y="3577478"/>
            <a:ext cx="1655669" cy="1658471"/>
          </a:xfrm>
          <a:custGeom>
            <a:avLst/>
            <a:gdLst>
              <a:gd name="T0" fmla="*/ 842771 w 1876425"/>
              <a:gd name="T1" fmla="*/ 4571 h 1879600"/>
              <a:gd name="T2" fmla="*/ 705611 w 1876425"/>
              <a:gd name="T3" fmla="*/ 30479 h 1879600"/>
              <a:gd name="T4" fmla="*/ 574547 w 1876425"/>
              <a:gd name="T5" fmla="*/ 74675 h 1879600"/>
              <a:gd name="T6" fmla="*/ 452627 w 1876425"/>
              <a:gd name="T7" fmla="*/ 137159 h 1879600"/>
              <a:gd name="T8" fmla="*/ 341375 w 1876425"/>
              <a:gd name="T9" fmla="*/ 214883 h 1879600"/>
              <a:gd name="T10" fmla="*/ 185927 w 1876425"/>
              <a:gd name="T11" fmla="*/ 377951 h 1879600"/>
              <a:gd name="T12" fmla="*/ 112775 w 1876425"/>
              <a:gd name="T13" fmla="*/ 492251 h 1879600"/>
              <a:gd name="T14" fmla="*/ 56387 w 1876425"/>
              <a:gd name="T15" fmla="*/ 617219 h 1879600"/>
              <a:gd name="T16" fmla="*/ 18287 w 1876425"/>
              <a:gd name="T17" fmla="*/ 751331 h 1879600"/>
              <a:gd name="T18" fmla="*/ 1523 w 1876425"/>
              <a:gd name="T19" fmla="*/ 891539 h 1879600"/>
              <a:gd name="T20" fmla="*/ 4571 w 1876425"/>
              <a:gd name="T21" fmla="*/ 1036319 h 1879600"/>
              <a:gd name="T22" fmla="*/ 28955 w 1876425"/>
              <a:gd name="T23" fmla="*/ 1175003 h 1879600"/>
              <a:gd name="T24" fmla="*/ 112775 w 1876425"/>
              <a:gd name="T25" fmla="*/ 1388363 h 1879600"/>
              <a:gd name="T26" fmla="*/ 185927 w 1876425"/>
              <a:gd name="T27" fmla="*/ 1502663 h 1879600"/>
              <a:gd name="T28" fmla="*/ 274319 w 1876425"/>
              <a:gd name="T29" fmla="*/ 1604771 h 1879600"/>
              <a:gd name="T30" fmla="*/ 376427 w 1876425"/>
              <a:gd name="T31" fmla="*/ 1693163 h 1879600"/>
              <a:gd name="T32" fmla="*/ 490727 w 1876425"/>
              <a:gd name="T33" fmla="*/ 1766315 h 1879600"/>
              <a:gd name="T34" fmla="*/ 615695 w 1876425"/>
              <a:gd name="T35" fmla="*/ 1822703 h 1879600"/>
              <a:gd name="T36" fmla="*/ 749807 w 1876425"/>
              <a:gd name="T37" fmla="*/ 1860803 h 1879600"/>
              <a:gd name="T38" fmla="*/ 891539 w 1876425"/>
              <a:gd name="T39" fmla="*/ 1877567 h 1879600"/>
              <a:gd name="T40" fmla="*/ 952984 w 1876425"/>
              <a:gd name="T41" fmla="*/ 1877608 h 1879600"/>
              <a:gd name="T42" fmla="*/ 1002372 w 1876425"/>
              <a:gd name="T43" fmla="*/ 1789443 h 1879600"/>
              <a:gd name="T44" fmla="*/ 894587 w 1876425"/>
              <a:gd name="T45" fmla="*/ 1741931 h 1879600"/>
              <a:gd name="T46" fmla="*/ 774191 w 1876425"/>
              <a:gd name="T47" fmla="*/ 1726691 h 1879600"/>
              <a:gd name="T48" fmla="*/ 659891 w 1876425"/>
              <a:gd name="T49" fmla="*/ 1693163 h 1879600"/>
              <a:gd name="T50" fmla="*/ 553211 w 1876425"/>
              <a:gd name="T51" fmla="*/ 1644395 h 1879600"/>
              <a:gd name="T52" fmla="*/ 455675 w 1876425"/>
              <a:gd name="T53" fmla="*/ 1581911 h 1879600"/>
              <a:gd name="T54" fmla="*/ 368807 w 1876425"/>
              <a:gd name="T55" fmla="*/ 1505711 h 1879600"/>
              <a:gd name="T56" fmla="*/ 249935 w 1876425"/>
              <a:gd name="T57" fmla="*/ 1353311 h 1879600"/>
              <a:gd name="T58" fmla="*/ 198119 w 1876425"/>
              <a:gd name="T59" fmla="*/ 1249679 h 1879600"/>
              <a:gd name="T60" fmla="*/ 144779 w 1876425"/>
              <a:gd name="T61" fmla="*/ 1059179 h 1879600"/>
              <a:gd name="T62" fmla="*/ 135635 w 1876425"/>
              <a:gd name="T63" fmla="*/ 958595 h 1879600"/>
              <a:gd name="T64" fmla="*/ 140207 w 1876425"/>
              <a:gd name="T65" fmla="*/ 854963 h 1879600"/>
              <a:gd name="T66" fmla="*/ 161543 w 1876425"/>
              <a:gd name="T67" fmla="*/ 736091 h 1879600"/>
              <a:gd name="T68" fmla="*/ 199643 w 1876425"/>
              <a:gd name="T69" fmla="*/ 624839 h 1879600"/>
              <a:gd name="T70" fmla="*/ 274319 w 1876425"/>
              <a:gd name="T71" fmla="*/ 487679 h 1879600"/>
              <a:gd name="T72" fmla="*/ 400811 w 1876425"/>
              <a:gd name="T73" fmla="*/ 342899 h 1879600"/>
              <a:gd name="T74" fmla="*/ 629411 w 1876425"/>
              <a:gd name="T75" fmla="*/ 198119 h 1879600"/>
              <a:gd name="T76" fmla="*/ 742187 w 1876425"/>
              <a:gd name="T77" fmla="*/ 161543 h 1879600"/>
              <a:gd name="T78" fmla="*/ 861059 w 1876425"/>
              <a:gd name="T79" fmla="*/ 140207 h 1879600"/>
              <a:gd name="T80" fmla="*/ 1406651 w 1876425"/>
              <a:gd name="T81" fmla="*/ 124967 h 1879600"/>
              <a:gd name="T82" fmla="*/ 1289303 w 1876425"/>
              <a:gd name="T83" fmla="*/ 68579 h 1879600"/>
              <a:gd name="T84" fmla="*/ 1162811 w 1876425"/>
              <a:gd name="T85" fmla="*/ 27431 h 1879600"/>
              <a:gd name="T86" fmla="*/ 1030223 w 1876425"/>
              <a:gd name="T87" fmla="*/ 4571 h 1879600"/>
              <a:gd name="T88" fmla="*/ 1426971 w 1876425"/>
              <a:gd name="T89" fmla="*/ 137159 h 1879600"/>
              <a:gd name="T90" fmla="*/ 1059179 w 1876425"/>
              <a:gd name="T91" fmla="*/ 144779 h 1879600"/>
              <a:gd name="T92" fmla="*/ 1275587 w 1876425"/>
              <a:gd name="T93" fmla="*/ 210311 h 1879600"/>
              <a:gd name="T94" fmla="*/ 1488947 w 1876425"/>
              <a:gd name="T95" fmla="*/ 355091 h 1879600"/>
              <a:gd name="T96" fmla="*/ 1565147 w 1876425"/>
              <a:gd name="T97" fmla="*/ 435863 h 1879600"/>
              <a:gd name="T98" fmla="*/ 1629155 w 1876425"/>
              <a:gd name="T99" fmla="*/ 527303 h 1879600"/>
              <a:gd name="T100" fmla="*/ 1716023 w 1876425"/>
              <a:gd name="T101" fmla="*/ 733043 h 1879600"/>
              <a:gd name="T102" fmla="*/ 1737359 w 1876425"/>
              <a:gd name="T103" fmla="*/ 847343 h 1879600"/>
              <a:gd name="T104" fmla="*/ 1783763 w 1876425"/>
              <a:gd name="T105" fmla="*/ 941544 h 1879600"/>
              <a:gd name="T106" fmla="*/ 1861474 w 1876425"/>
              <a:gd name="T107" fmla="*/ 924035 h 1879600"/>
              <a:gd name="T108" fmla="*/ 1872995 w 1876425"/>
              <a:gd name="T109" fmla="*/ 829055 h 1879600"/>
              <a:gd name="T110" fmla="*/ 1847087 w 1876425"/>
              <a:gd name="T111" fmla="*/ 694943 h 1879600"/>
              <a:gd name="T112" fmla="*/ 1802891 w 1876425"/>
              <a:gd name="T113" fmla="*/ 569975 h 1879600"/>
              <a:gd name="T114" fmla="*/ 1743455 w 1876425"/>
              <a:gd name="T115" fmla="*/ 454151 h 1879600"/>
              <a:gd name="T116" fmla="*/ 1668779 w 1876425"/>
              <a:gd name="T117" fmla="*/ 347471 h 1879600"/>
              <a:gd name="T118" fmla="*/ 1548383 w 1876425"/>
              <a:gd name="T119" fmla="*/ 224027 h 1879600"/>
              <a:gd name="T120" fmla="*/ 1444751 w 1876425"/>
              <a:gd name="T121" fmla="*/ 147827 h 1879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6425" h="1879600">
                <a:moveTo>
                  <a:pt x="940307" y="0"/>
                </a:moveTo>
                <a:lnTo>
                  <a:pt x="915923" y="0"/>
                </a:lnTo>
                <a:lnTo>
                  <a:pt x="842771" y="4571"/>
                </a:lnTo>
                <a:lnTo>
                  <a:pt x="797051" y="10667"/>
                </a:lnTo>
                <a:lnTo>
                  <a:pt x="749807" y="19811"/>
                </a:lnTo>
                <a:lnTo>
                  <a:pt x="705611" y="30479"/>
                </a:lnTo>
                <a:lnTo>
                  <a:pt x="659891" y="42671"/>
                </a:lnTo>
                <a:lnTo>
                  <a:pt x="617219" y="57911"/>
                </a:lnTo>
                <a:lnTo>
                  <a:pt x="574547" y="74675"/>
                </a:lnTo>
                <a:lnTo>
                  <a:pt x="531875" y="92963"/>
                </a:lnTo>
                <a:lnTo>
                  <a:pt x="492251" y="114299"/>
                </a:lnTo>
                <a:lnTo>
                  <a:pt x="452627" y="137159"/>
                </a:lnTo>
                <a:lnTo>
                  <a:pt x="414527" y="161543"/>
                </a:lnTo>
                <a:lnTo>
                  <a:pt x="377951" y="187451"/>
                </a:lnTo>
                <a:lnTo>
                  <a:pt x="341375" y="214883"/>
                </a:lnTo>
                <a:lnTo>
                  <a:pt x="307847" y="243839"/>
                </a:lnTo>
                <a:lnTo>
                  <a:pt x="243839" y="307847"/>
                </a:lnTo>
                <a:lnTo>
                  <a:pt x="185927" y="377951"/>
                </a:lnTo>
                <a:lnTo>
                  <a:pt x="160019" y="414527"/>
                </a:lnTo>
                <a:lnTo>
                  <a:pt x="135635" y="452627"/>
                </a:lnTo>
                <a:lnTo>
                  <a:pt x="112775" y="492251"/>
                </a:lnTo>
                <a:lnTo>
                  <a:pt x="92963" y="531875"/>
                </a:lnTo>
                <a:lnTo>
                  <a:pt x="73151" y="574547"/>
                </a:lnTo>
                <a:lnTo>
                  <a:pt x="56387" y="617219"/>
                </a:lnTo>
                <a:lnTo>
                  <a:pt x="42671" y="659891"/>
                </a:lnTo>
                <a:lnTo>
                  <a:pt x="28955" y="705611"/>
                </a:lnTo>
                <a:lnTo>
                  <a:pt x="18287" y="751331"/>
                </a:lnTo>
                <a:lnTo>
                  <a:pt x="10667" y="797051"/>
                </a:lnTo>
                <a:lnTo>
                  <a:pt x="4571" y="844295"/>
                </a:lnTo>
                <a:lnTo>
                  <a:pt x="1523" y="891539"/>
                </a:lnTo>
                <a:lnTo>
                  <a:pt x="0" y="938783"/>
                </a:lnTo>
                <a:lnTo>
                  <a:pt x="0" y="963167"/>
                </a:lnTo>
                <a:lnTo>
                  <a:pt x="4571" y="1036319"/>
                </a:lnTo>
                <a:lnTo>
                  <a:pt x="10667" y="1083563"/>
                </a:lnTo>
                <a:lnTo>
                  <a:pt x="18287" y="1129283"/>
                </a:lnTo>
                <a:lnTo>
                  <a:pt x="28955" y="1175003"/>
                </a:lnTo>
                <a:lnTo>
                  <a:pt x="56387" y="1263395"/>
                </a:lnTo>
                <a:lnTo>
                  <a:pt x="73151" y="1306067"/>
                </a:lnTo>
                <a:lnTo>
                  <a:pt x="112775" y="1388363"/>
                </a:lnTo>
                <a:lnTo>
                  <a:pt x="135635" y="1427987"/>
                </a:lnTo>
                <a:lnTo>
                  <a:pt x="160019" y="1464563"/>
                </a:lnTo>
                <a:lnTo>
                  <a:pt x="185927" y="1502663"/>
                </a:lnTo>
                <a:lnTo>
                  <a:pt x="214883" y="1537715"/>
                </a:lnTo>
                <a:lnTo>
                  <a:pt x="243839" y="1571243"/>
                </a:lnTo>
                <a:lnTo>
                  <a:pt x="274319" y="1604771"/>
                </a:lnTo>
                <a:lnTo>
                  <a:pt x="307847" y="1635251"/>
                </a:lnTo>
                <a:lnTo>
                  <a:pt x="341375" y="1664207"/>
                </a:lnTo>
                <a:lnTo>
                  <a:pt x="376427" y="1693163"/>
                </a:lnTo>
                <a:lnTo>
                  <a:pt x="414527" y="1719071"/>
                </a:lnTo>
                <a:lnTo>
                  <a:pt x="452627" y="1743455"/>
                </a:lnTo>
                <a:lnTo>
                  <a:pt x="490727" y="1766315"/>
                </a:lnTo>
                <a:lnTo>
                  <a:pt x="531875" y="1787651"/>
                </a:lnTo>
                <a:lnTo>
                  <a:pt x="573023" y="1805939"/>
                </a:lnTo>
                <a:lnTo>
                  <a:pt x="615695" y="1822703"/>
                </a:lnTo>
                <a:lnTo>
                  <a:pt x="659891" y="1837943"/>
                </a:lnTo>
                <a:lnTo>
                  <a:pt x="704087" y="1850135"/>
                </a:lnTo>
                <a:lnTo>
                  <a:pt x="749807" y="1860803"/>
                </a:lnTo>
                <a:lnTo>
                  <a:pt x="797051" y="1868423"/>
                </a:lnTo>
                <a:lnTo>
                  <a:pt x="842771" y="1874519"/>
                </a:lnTo>
                <a:lnTo>
                  <a:pt x="891539" y="1877567"/>
                </a:lnTo>
                <a:lnTo>
                  <a:pt x="935735" y="1879091"/>
                </a:lnTo>
                <a:lnTo>
                  <a:pt x="939824" y="1879138"/>
                </a:lnTo>
                <a:lnTo>
                  <a:pt x="952984" y="1877608"/>
                </a:lnTo>
                <a:lnTo>
                  <a:pt x="993742" y="1847559"/>
                </a:lnTo>
                <a:lnTo>
                  <a:pt x="1005449" y="1803089"/>
                </a:lnTo>
                <a:lnTo>
                  <a:pt x="1002372" y="1789443"/>
                </a:lnTo>
                <a:lnTo>
                  <a:pt x="978657" y="1757092"/>
                </a:lnTo>
                <a:lnTo>
                  <a:pt x="940307" y="1743455"/>
                </a:lnTo>
                <a:lnTo>
                  <a:pt x="894587" y="1741931"/>
                </a:lnTo>
                <a:lnTo>
                  <a:pt x="853439" y="1738883"/>
                </a:lnTo>
                <a:lnTo>
                  <a:pt x="813815" y="1734311"/>
                </a:lnTo>
                <a:lnTo>
                  <a:pt x="774191" y="1726691"/>
                </a:lnTo>
                <a:lnTo>
                  <a:pt x="736091" y="1717547"/>
                </a:lnTo>
                <a:lnTo>
                  <a:pt x="697991" y="1706879"/>
                </a:lnTo>
                <a:lnTo>
                  <a:pt x="659891" y="1693163"/>
                </a:lnTo>
                <a:lnTo>
                  <a:pt x="623315" y="1679447"/>
                </a:lnTo>
                <a:lnTo>
                  <a:pt x="588263" y="1662683"/>
                </a:lnTo>
                <a:lnTo>
                  <a:pt x="553211" y="1644395"/>
                </a:lnTo>
                <a:lnTo>
                  <a:pt x="519683" y="1626107"/>
                </a:lnTo>
                <a:lnTo>
                  <a:pt x="487679" y="1604771"/>
                </a:lnTo>
                <a:lnTo>
                  <a:pt x="455675" y="1581911"/>
                </a:lnTo>
                <a:lnTo>
                  <a:pt x="426719" y="1557527"/>
                </a:lnTo>
                <a:lnTo>
                  <a:pt x="396239" y="1533143"/>
                </a:lnTo>
                <a:lnTo>
                  <a:pt x="368807" y="1505711"/>
                </a:lnTo>
                <a:lnTo>
                  <a:pt x="316991" y="1449323"/>
                </a:lnTo>
                <a:lnTo>
                  <a:pt x="271271" y="1386839"/>
                </a:lnTo>
                <a:lnTo>
                  <a:pt x="249935" y="1353311"/>
                </a:lnTo>
                <a:lnTo>
                  <a:pt x="231647" y="1319783"/>
                </a:lnTo>
                <a:lnTo>
                  <a:pt x="213359" y="1284731"/>
                </a:lnTo>
                <a:lnTo>
                  <a:pt x="198119" y="1249679"/>
                </a:lnTo>
                <a:lnTo>
                  <a:pt x="170687" y="1176527"/>
                </a:lnTo>
                <a:lnTo>
                  <a:pt x="160019" y="1138427"/>
                </a:lnTo>
                <a:lnTo>
                  <a:pt x="144779" y="1059179"/>
                </a:lnTo>
                <a:lnTo>
                  <a:pt x="140207" y="1019555"/>
                </a:lnTo>
                <a:lnTo>
                  <a:pt x="137159" y="978407"/>
                </a:lnTo>
                <a:lnTo>
                  <a:pt x="135635" y="958595"/>
                </a:lnTo>
                <a:lnTo>
                  <a:pt x="135635" y="937259"/>
                </a:lnTo>
                <a:lnTo>
                  <a:pt x="137159" y="896111"/>
                </a:lnTo>
                <a:lnTo>
                  <a:pt x="140207" y="854963"/>
                </a:lnTo>
                <a:lnTo>
                  <a:pt x="146303" y="813815"/>
                </a:lnTo>
                <a:lnTo>
                  <a:pt x="152399" y="775715"/>
                </a:lnTo>
                <a:lnTo>
                  <a:pt x="161543" y="736091"/>
                </a:lnTo>
                <a:lnTo>
                  <a:pt x="173735" y="697991"/>
                </a:lnTo>
                <a:lnTo>
                  <a:pt x="185927" y="661415"/>
                </a:lnTo>
                <a:lnTo>
                  <a:pt x="199643" y="624839"/>
                </a:lnTo>
                <a:lnTo>
                  <a:pt x="216407" y="588263"/>
                </a:lnTo>
                <a:lnTo>
                  <a:pt x="234695" y="554735"/>
                </a:lnTo>
                <a:lnTo>
                  <a:pt x="274319" y="487679"/>
                </a:lnTo>
                <a:lnTo>
                  <a:pt x="321563" y="426719"/>
                </a:lnTo>
                <a:lnTo>
                  <a:pt x="347471" y="397763"/>
                </a:lnTo>
                <a:lnTo>
                  <a:pt x="400811" y="342899"/>
                </a:lnTo>
                <a:lnTo>
                  <a:pt x="461771" y="294131"/>
                </a:lnTo>
                <a:lnTo>
                  <a:pt x="559307" y="231647"/>
                </a:lnTo>
                <a:lnTo>
                  <a:pt x="629411" y="198119"/>
                </a:lnTo>
                <a:lnTo>
                  <a:pt x="665987" y="184403"/>
                </a:lnTo>
                <a:lnTo>
                  <a:pt x="704087" y="172211"/>
                </a:lnTo>
                <a:lnTo>
                  <a:pt x="742187" y="161543"/>
                </a:lnTo>
                <a:lnTo>
                  <a:pt x="780287" y="152399"/>
                </a:lnTo>
                <a:lnTo>
                  <a:pt x="819911" y="144779"/>
                </a:lnTo>
                <a:lnTo>
                  <a:pt x="861059" y="140207"/>
                </a:lnTo>
                <a:lnTo>
                  <a:pt x="900683" y="137159"/>
                </a:lnTo>
                <a:lnTo>
                  <a:pt x="1426971" y="137159"/>
                </a:lnTo>
                <a:lnTo>
                  <a:pt x="1406651" y="124967"/>
                </a:lnTo>
                <a:lnTo>
                  <a:pt x="1368551" y="103631"/>
                </a:lnTo>
                <a:lnTo>
                  <a:pt x="1328927" y="85343"/>
                </a:lnTo>
                <a:lnTo>
                  <a:pt x="1289303" y="68579"/>
                </a:lnTo>
                <a:lnTo>
                  <a:pt x="1248155" y="51815"/>
                </a:lnTo>
                <a:lnTo>
                  <a:pt x="1207007" y="39623"/>
                </a:lnTo>
                <a:lnTo>
                  <a:pt x="1162811" y="27431"/>
                </a:lnTo>
                <a:lnTo>
                  <a:pt x="1120139" y="18287"/>
                </a:lnTo>
                <a:lnTo>
                  <a:pt x="1075943" y="10667"/>
                </a:lnTo>
                <a:lnTo>
                  <a:pt x="1030223" y="4571"/>
                </a:lnTo>
                <a:lnTo>
                  <a:pt x="986027" y="1523"/>
                </a:lnTo>
                <a:lnTo>
                  <a:pt x="940307" y="0"/>
                </a:lnTo>
                <a:close/>
              </a:path>
              <a:path w="1876425" h="1879600">
                <a:moveTo>
                  <a:pt x="1426971" y="137159"/>
                </a:moveTo>
                <a:lnTo>
                  <a:pt x="981455" y="137159"/>
                </a:lnTo>
                <a:lnTo>
                  <a:pt x="1021079" y="140207"/>
                </a:lnTo>
                <a:lnTo>
                  <a:pt x="1059179" y="144779"/>
                </a:lnTo>
                <a:lnTo>
                  <a:pt x="1133855" y="160019"/>
                </a:lnTo>
                <a:lnTo>
                  <a:pt x="1207007" y="181355"/>
                </a:lnTo>
                <a:lnTo>
                  <a:pt x="1275587" y="210311"/>
                </a:lnTo>
                <a:lnTo>
                  <a:pt x="1341119" y="243839"/>
                </a:lnTo>
                <a:lnTo>
                  <a:pt x="1434083" y="306323"/>
                </a:lnTo>
                <a:lnTo>
                  <a:pt x="1488947" y="355091"/>
                </a:lnTo>
                <a:lnTo>
                  <a:pt x="1516379" y="379475"/>
                </a:lnTo>
                <a:lnTo>
                  <a:pt x="1540763" y="406907"/>
                </a:lnTo>
                <a:lnTo>
                  <a:pt x="1565147" y="435863"/>
                </a:lnTo>
                <a:lnTo>
                  <a:pt x="1588007" y="464819"/>
                </a:lnTo>
                <a:lnTo>
                  <a:pt x="1607819" y="495299"/>
                </a:lnTo>
                <a:lnTo>
                  <a:pt x="1629155" y="527303"/>
                </a:lnTo>
                <a:lnTo>
                  <a:pt x="1664207" y="592835"/>
                </a:lnTo>
                <a:lnTo>
                  <a:pt x="1693163" y="661415"/>
                </a:lnTo>
                <a:lnTo>
                  <a:pt x="1716023" y="733043"/>
                </a:lnTo>
                <a:lnTo>
                  <a:pt x="1725167" y="771143"/>
                </a:lnTo>
                <a:lnTo>
                  <a:pt x="1732787" y="809243"/>
                </a:lnTo>
                <a:lnTo>
                  <a:pt x="1737359" y="847343"/>
                </a:lnTo>
                <a:lnTo>
                  <a:pt x="1742907" y="898740"/>
                </a:lnTo>
                <a:lnTo>
                  <a:pt x="1747393" y="909832"/>
                </a:lnTo>
                <a:lnTo>
                  <a:pt x="1783763" y="941544"/>
                </a:lnTo>
                <a:lnTo>
                  <a:pt x="1812097" y="946528"/>
                </a:lnTo>
                <a:lnTo>
                  <a:pt x="1828575" y="945483"/>
                </a:lnTo>
                <a:lnTo>
                  <a:pt x="1861474" y="924035"/>
                </a:lnTo>
                <a:lnTo>
                  <a:pt x="1876296" y="888332"/>
                </a:lnTo>
                <a:lnTo>
                  <a:pt x="1876043" y="874775"/>
                </a:lnTo>
                <a:lnTo>
                  <a:pt x="1872995" y="829055"/>
                </a:lnTo>
                <a:lnTo>
                  <a:pt x="1865375" y="783335"/>
                </a:lnTo>
                <a:lnTo>
                  <a:pt x="1857755" y="739139"/>
                </a:lnTo>
                <a:lnTo>
                  <a:pt x="1847087" y="694943"/>
                </a:lnTo>
                <a:lnTo>
                  <a:pt x="1834895" y="652271"/>
                </a:lnTo>
                <a:lnTo>
                  <a:pt x="1819655" y="611123"/>
                </a:lnTo>
                <a:lnTo>
                  <a:pt x="1802891" y="569975"/>
                </a:lnTo>
                <a:lnTo>
                  <a:pt x="1784603" y="530351"/>
                </a:lnTo>
                <a:lnTo>
                  <a:pt x="1764791" y="490727"/>
                </a:lnTo>
                <a:lnTo>
                  <a:pt x="1743455" y="454151"/>
                </a:lnTo>
                <a:lnTo>
                  <a:pt x="1720595" y="417575"/>
                </a:lnTo>
                <a:lnTo>
                  <a:pt x="1694687" y="380999"/>
                </a:lnTo>
                <a:lnTo>
                  <a:pt x="1668779" y="347471"/>
                </a:lnTo>
                <a:lnTo>
                  <a:pt x="1641347" y="313943"/>
                </a:lnTo>
                <a:lnTo>
                  <a:pt x="1580387" y="252983"/>
                </a:lnTo>
                <a:lnTo>
                  <a:pt x="1548383" y="224027"/>
                </a:lnTo>
                <a:lnTo>
                  <a:pt x="1514855" y="196595"/>
                </a:lnTo>
                <a:lnTo>
                  <a:pt x="1479803" y="170687"/>
                </a:lnTo>
                <a:lnTo>
                  <a:pt x="1444751" y="147827"/>
                </a:lnTo>
                <a:lnTo>
                  <a:pt x="1426971" y="137159"/>
                </a:lnTo>
                <a:close/>
              </a:path>
            </a:pathLst>
          </a:custGeom>
          <a:solidFill>
            <a:srgbClr val="F36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6" name="object 6">
            <a:extLst>
              <a:ext uri="{FF2B5EF4-FFF2-40B4-BE49-F238E27FC236}">
                <a16:creationId xmlns:a16="http://schemas.microsoft.com/office/drawing/2014/main" id="{4E7AFE98-D587-4C48-8FF2-E3E3D88C6C24}"/>
              </a:ext>
            </a:extLst>
          </p:cNvPr>
          <p:cNvSpPr txBox="1"/>
          <p:nvPr/>
        </p:nvSpPr>
        <p:spPr>
          <a:xfrm>
            <a:off x="1417544" y="4087346"/>
            <a:ext cx="486056" cy="678263"/>
          </a:xfrm>
          <a:prstGeom prst="rect">
            <a:avLst/>
          </a:prstGeom>
        </p:spPr>
        <p:txBody>
          <a:bodyPr lIns="0" tIns="0" rIns="0" bIns="0">
            <a:spAutoFit/>
          </a:bodyPr>
          <a:lstStyle/>
          <a:p>
            <a:pPr marL="11206" defTabSz="806867">
              <a:defRPr/>
            </a:pPr>
            <a:r>
              <a:rPr lang="en-US" sz="3265" dirty="0">
                <a:solidFill>
                  <a:prstClr val="black"/>
                </a:solidFill>
                <a:latin typeface="Arial"/>
                <a:cs typeface="Arial"/>
              </a:rPr>
              <a:t>45</a:t>
            </a:r>
            <a:endParaRPr sz="3265" dirty="0">
              <a:solidFill>
                <a:prstClr val="black"/>
              </a:solidFill>
              <a:latin typeface="Arial"/>
              <a:cs typeface="Arial"/>
            </a:endParaRPr>
          </a:p>
          <a:p>
            <a:pPr marL="15129" defTabSz="806867">
              <a:spcBef>
                <a:spcPts val="97"/>
              </a:spcBef>
              <a:defRPr/>
            </a:pPr>
            <a:r>
              <a:rPr sz="1059" b="1" spc="18" dirty="0">
                <a:solidFill>
                  <a:srgbClr val="F36F20"/>
                </a:solidFill>
                <a:latin typeface="Arial"/>
                <a:cs typeface="Arial"/>
              </a:rPr>
              <a:t>V</a:t>
            </a:r>
            <a:r>
              <a:rPr sz="1059" b="1" spc="13" dirty="0">
                <a:solidFill>
                  <a:srgbClr val="F36F20"/>
                </a:solidFill>
                <a:latin typeface="Arial"/>
                <a:cs typeface="Arial"/>
              </a:rPr>
              <a:t>LCC</a:t>
            </a:r>
            <a:r>
              <a:rPr sz="1059" b="1" spc="18" dirty="0">
                <a:solidFill>
                  <a:srgbClr val="F36F20"/>
                </a:solidFill>
                <a:latin typeface="Arial"/>
                <a:cs typeface="Arial"/>
              </a:rPr>
              <a:t>s</a:t>
            </a:r>
            <a:endParaRPr sz="1059" dirty="0">
              <a:solidFill>
                <a:prstClr val="black"/>
              </a:solidFill>
              <a:latin typeface="Arial"/>
              <a:cs typeface="Arial"/>
            </a:endParaRPr>
          </a:p>
        </p:txBody>
      </p:sp>
      <p:sp>
        <p:nvSpPr>
          <p:cNvPr id="7" name="object 7">
            <a:extLst>
              <a:ext uri="{FF2B5EF4-FFF2-40B4-BE49-F238E27FC236}">
                <a16:creationId xmlns:a16="http://schemas.microsoft.com/office/drawing/2014/main" id="{48FA88AC-D390-481A-BCA9-AC366B1E3564}"/>
              </a:ext>
            </a:extLst>
          </p:cNvPr>
          <p:cNvSpPr txBox="1"/>
          <p:nvPr/>
        </p:nvSpPr>
        <p:spPr>
          <a:xfrm>
            <a:off x="2970961" y="4115360"/>
            <a:ext cx="1334900" cy="841256"/>
          </a:xfrm>
          <a:prstGeom prst="rect">
            <a:avLst/>
          </a:prstGeom>
        </p:spPr>
        <p:txBody>
          <a:bodyPr lIns="0" tIns="0" rIns="0" bIns="0">
            <a:spAutoFit/>
          </a:bodyPr>
          <a:lstStyle/>
          <a:p>
            <a:pPr marL="1121" algn="ctr" defTabSz="806867">
              <a:defRPr/>
            </a:pPr>
            <a:r>
              <a:rPr sz="3265" b="1" spc="9" dirty="0">
                <a:solidFill>
                  <a:srgbClr val="003E6B"/>
                </a:solidFill>
                <a:latin typeface="Arial"/>
                <a:cs typeface="Arial"/>
              </a:rPr>
              <a:t>3</a:t>
            </a:r>
            <a:r>
              <a:rPr sz="3265" b="1" dirty="0">
                <a:solidFill>
                  <a:srgbClr val="003E6B"/>
                </a:solidFill>
                <a:latin typeface="Arial"/>
                <a:cs typeface="Arial"/>
              </a:rPr>
              <a:t>3</a:t>
            </a:r>
            <a:endParaRPr sz="3265" dirty="0">
              <a:solidFill>
                <a:prstClr val="black"/>
              </a:solidFill>
              <a:latin typeface="Arial"/>
              <a:cs typeface="Arial"/>
            </a:endParaRPr>
          </a:p>
          <a:p>
            <a:pPr algn="ctr" defTabSz="806867">
              <a:spcBef>
                <a:spcPts val="97"/>
              </a:spcBef>
              <a:defRPr/>
            </a:pPr>
            <a:r>
              <a:rPr sz="1059" b="1" spc="13" dirty="0">
                <a:solidFill>
                  <a:srgbClr val="F36F20"/>
                </a:solidFill>
                <a:latin typeface="Arial"/>
                <a:cs typeface="Arial"/>
              </a:rPr>
              <a:t>Ch</a:t>
            </a:r>
            <a:r>
              <a:rPr sz="1059" b="1" spc="9" dirty="0">
                <a:solidFill>
                  <a:srgbClr val="F36F20"/>
                </a:solidFill>
                <a:latin typeface="Arial"/>
                <a:cs typeface="Arial"/>
              </a:rPr>
              <a:t>e</a:t>
            </a:r>
            <a:r>
              <a:rPr sz="1059" b="1" spc="35" dirty="0">
                <a:solidFill>
                  <a:srgbClr val="F36F20"/>
                </a:solidFill>
                <a:latin typeface="Arial"/>
                <a:cs typeface="Arial"/>
              </a:rPr>
              <a:t>m</a:t>
            </a:r>
            <a:r>
              <a:rPr sz="1059" b="1" spc="9" dirty="0">
                <a:solidFill>
                  <a:srgbClr val="F36F20"/>
                </a:solidFill>
                <a:latin typeface="Arial"/>
                <a:cs typeface="Arial"/>
              </a:rPr>
              <a:t>ic</a:t>
            </a:r>
            <a:r>
              <a:rPr sz="1059" b="1" spc="22" dirty="0">
                <a:solidFill>
                  <a:srgbClr val="F36F20"/>
                </a:solidFill>
                <a:latin typeface="Arial"/>
                <a:cs typeface="Arial"/>
              </a:rPr>
              <a:t>a</a:t>
            </a:r>
            <a:r>
              <a:rPr sz="1059" b="1" spc="9" dirty="0">
                <a:solidFill>
                  <a:srgbClr val="F36F20"/>
                </a:solidFill>
                <a:latin typeface="Arial"/>
                <a:cs typeface="Arial"/>
              </a:rPr>
              <a:t>l</a:t>
            </a:r>
            <a:r>
              <a:rPr sz="1059" b="1" spc="18" dirty="0">
                <a:solidFill>
                  <a:srgbClr val="F36F20"/>
                </a:solidFill>
                <a:latin typeface="Arial"/>
                <a:cs typeface="Arial"/>
              </a:rPr>
              <a:t> </a:t>
            </a:r>
            <a:r>
              <a:rPr sz="1059" spc="18" dirty="0">
                <a:solidFill>
                  <a:srgbClr val="F36F20"/>
                </a:solidFill>
                <a:latin typeface="Arial"/>
                <a:cs typeface="Arial"/>
              </a:rPr>
              <a:t>&amp;</a:t>
            </a:r>
            <a:r>
              <a:rPr sz="1059" spc="13" dirty="0">
                <a:solidFill>
                  <a:srgbClr val="F36F20"/>
                </a:solidFill>
                <a:latin typeface="Arial"/>
                <a:cs typeface="Arial"/>
              </a:rPr>
              <a:t> </a:t>
            </a:r>
            <a:r>
              <a:rPr sz="1059" b="1" spc="13" dirty="0">
                <a:solidFill>
                  <a:srgbClr val="F36F20"/>
                </a:solidFill>
                <a:latin typeface="Arial"/>
                <a:cs typeface="Arial"/>
              </a:rPr>
              <a:t>Produ</a:t>
            </a:r>
            <a:r>
              <a:rPr sz="1059" b="1" spc="22" dirty="0">
                <a:solidFill>
                  <a:srgbClr val="F36F20"/>
                </a:solidFill>
                <a:latin typeface="Arial"/>
                <a:cs typeface="Arial"/>
              </a:rPr>
              <a:t>c</a:t>
            </a:r>
            <a:r>
              <a:rPr sz="1059" b="1" spc="9" dirty="0">
                <a:solidFill>
                  <a:srgbClr val="F36F20"/>
                </a:solidFill>
                <a:latin typeface="Arial"/>
                <a:cs typeface="Arial"/>
              </a:rPr>
              <a:t>t</a:t>
            </a:r>
            <a:endParaRPr sz="1059" dirty="0">
              <a:solidFill>
                <a:prstClr val="black"/>
              </a:solidFill>
              <a:latin typeface="Arial"/>
              <a:cs typeface="Arial"/>
            </a:endParaRPr>
          </a:p>
          <a:p>
            <a:pPr algn="ctr" defTabSz="806867">
              <a:spcBef>
                <a:spcPts val="40"/>
              </a:spcBef>
              <a:defRPr/>
            </a:pPr>
            <a:r>
              <a:rPr sz="1059" spc="-93" dirty="0">
                <a:solidFill>
                  <a:srgbClr val="F36F20"/>
                </a:solidFill>
                <a:latin typeface="Arial"/>
                <a:cs typeface="Arial"/>
              </a:rPr>
              <a:t>T</a:t>
            </a:r>
            <a:r>
              <a:rPr sz="1059" spc="22" dirty="0">
                <a:solidFill>
                  <a:srgbClr val="F36F20"/>
                </a:solidFill>
                <a:latin typeface="Arial"/>
                <a:cs typeface="Arial"/>
              </a:rPr>
              <a:t>a</a:t>
            </a:r>
            <a:r>
              <a:rPr sz="1059" spc="9" dirty="0">
                <a:solidFill>
                  <a:srgbClr val="F36F20"/>
                </a:solidFill>
                <a:latin typeface="Arial"/>
                <a:cs typeface="Arial"/>
              </a:rPr>
              <a:t>n</a:t>
            </a:r>
            <a:r>
              <a:rPr sz="1059" spc="22" dirty="0">
                <a:solidFill>
                  <a:srgbClr val="F36F20"/>
                </a:solidFill>
                <a:latin typeface="Arial"/>
                <a:cs typeface="Arial"/>
              </a:rPr>
              <a:t>k</a:t>
            </a:r>
            <a:r>
              <a:rPr sz="1059" spc="9" dirty="0">
                <a:solidFill>
                  <a:srgbClr val="F36F20"/>
                </a:solidFill>
                <a:latin typeface="Arial"/>
                <a:cs typeface="Arial"/>
              </a:rPr>
              <a:t>e</a:t>
            </a:r>
            <a:r>
              <a:rPr sz="1059" spc="4" dirty="0">
                <a:solidFill>
                  <a:srgbClr val="F36F20"/>
                </a:solidFill>
                <a:latin typeface="Arial"/>
                <a:cs typeface="Arial"/>
              </a:rPr>
              <a:t>r</a:t>
            </a:r>
            <a:r>
              <a:rPr sz="1059" spc="13" dirty="0">
                <a:solidFill>
                  <a:srgbClr val="F36F20"/>
                </a:solidFill>
                <a:latin typeface="Arial"/>
                <a:cs typeface="Arial"/>
              </a:rPr>
              <a:t>s</a:t>
            </a:r>
            <a:endParaRPr sz="1059" dirty="0">
              <a:solidFill>
                <a:prstClr val="black"/>
              </a:solidFill>
              <a:latin typeface="Arial"/>
              <a:cs typeface="Arial"/>
            </a:endParaRPr>
          </a:p>
        </p:txBody>
      </p:sp>
      <p:sp>
        <p:nvSpPr>
          <p:cNvPr id="8" name="object 8">
            <a:extLst>
              <a:ext uri="{FF2B5EF4-FFF2-40B4-BE49-F238E27FC236}">
                <a16:creationId xmlns:a16="http://schemas.microsoft.com/office/drawing/2014/main" id="{56665DA5-40DC-4B60-B0EF-68E08B765775}"/>
              </a:ext>
            </a:extLst>
          </p:cNvPr>
          <p:cNvSpPr txBox="1"/>
          <p:nvPr/>
        </p:nvSpPr>
        <p:spPr>
          <a:xfrm>
            <a:off x="5293380" y="4115360"/>
            <a:ext cx="500062" cy="841256"/>
          </a:xfrm>
          <a:prstGeom prst="rect">
            <a:avLst/>
          </a:prstGeom>
        </p:spPr>
        <p:txBody>
          <a:bodyPr lIns="0" tIns="0" rIns="0" bIns="0">
            <a:spAutoFit/>
          </a:bodyPr>
          <a:lstStyle/>
          <a:p>
            <a:pPr marL="560" algn="ctr" defTabSz="806867">
              <a:defRPr/>
            </a:pPr>
            <a:r>
              <a:rPr sz="3265" b="1" dirty="0">
                <a:solidFill>
                  <a:srgbClr val="003E6B"/>
                </a:solidFill>
                <a:latin typeface="Arial"/>
                <a:cs typeface="Arial"/>
              </a:rPr>
              <a:t>6</a:t>
            </a:r>
            <a:endParaRPr sz="3265" dirty="0">
              <a:solidFill>
                <a:prstClr val="black"/>
              </a:solidFill>
              <a:latin typeface="Arial"/>
              <a:cs typeface="Arial"/>
            </a:endParaRPr>
          </a:p>
          <a:p>
            <a:pPr marL="1681" algn="ctr" defTabSz="806867">
              <a:spcBef>
                <a:spcPts val="97"/>
              </a:spcBef>
              <a:defRPr/>
            </a:pPr>
            <a:r>
              <a:rPr sz="1059" b="1" spc="13" dirty="0">
                <a:solidFill>
                  <a:srgbClr val="F36F20"/>
                </a:solidFill>
                <a:latin typeface="Arial"/>
                <a:cs typeface="Arial"/>
              </a:rPr>
              <a:t>RoCo</a:t>
            </a:r>
            <a:r>
              <a:rPr sz="1059" b="1" spc="18" dirty="0">
                <a:solidFill>
                  <a:srgbClr val="F36F20"/>
                </a:solidFill>
                <a:latin typeface="Arial"/>
                <a:cs typeface="Arial"/>
              </a:rPr>
              <a:t>n</a:t>
            </a:r>
            <a:endParaRPr sz="1059" dirty="0">
              <a:solidFill>
                <a:prstClr val="black"/>
              </a:solidFill>
              <a:latin typeface="Arial"/>
              <a:cs typeface="Arial"/>
            </a:endParaRPr>
          </a:p>
          <a:p>
            <a:pPr algn="ctr" defTabSz="806867">
              <a:spcBef>
                <a:spcPts val="40"/>
              </a:spcBef>
              <a:defRPr/>
            </a:pPr>
            <a:r>
              <a:rPr sz="1059" spc="-49" dirty="0">
                <a:solidFill>
                  <a:srgbClr val="F36F20"/>
                </a:solidFill>
                <a:latin typeface="Arial"/>
                <a:cs typeface="Arial"/>
              </a:rPr>
              <a:t>V</a:t>
            </a:r>
            <a:r>
              <a:rPr sz="1059" spc="22" dirty="0">
                <a:solidFill>
                  <a:srgbClr val="F36F20"/>
                </a:solidFill>
                <a:latin typeface="Arial"/>
                <a:cs typeface="Arial"/>
              </a:rPr>
              <a:t>e</a:t>
            </a:r>
            <a:r>
              <a:rPr sz="1059" spc="13" dirty="0">
                <a:solidFill>
                  <a:srgbClr val="F36F20"/>
                </a:solidFill>
                <a:latin typeface="Arial"/>
                <a:cs typeface="Arial"/>
              </a:rPr>
              <a:t>ss</a:t>
            </a:r>
            <a:r>
              <a:rPr sz="1059" spc="22" dirty="0">
                <a:solidFill>
                  <a:srgbClr val="F36F20"/>
                </a:solidFill>
                <a:latin typeface="Arial"/>
                <a:cs typeface="Arial"/>
              </a:rPr>
              <a:t>e</a:t>
            </a:r>
            <a:r>
              <a:rPr sz="1059" dirty="0">
                <a:solidFill>
                  <a:srgbClr val="F36F20"/>
                </a:solidFill>
                <a:latin typeface="Arial"/>
                <a:cs typeface="Arial"/>
              </a:rPr>
              <a:t>l</a:t>
            </a:r>
            <a:r>
              <a:rPr sz="1059" spc="13" dirty="0">
                <a:solidFill>
                  <a:srgbClr val="F36F20"/>
                </a:solidFill>
                <a:latin typeface="Arial"/>
                <a:cs typeface="Arial"/>
              </a:rPr>
              <a:t>s</a:t>
            </a:r>
            <a:endParaRPr sz="1059" dirty="0">
              <a:solidFill>
                <a:prstClr val="black"/>
              </a:solidFill>
              <a:latin typeface="Arial"/>
              <a:cs typeface="Arial"/>
            </a:endParaRPr>
          </a:p>
        </p:txBody>
      </p:sp>
      <p:sp>
        <p:nvSpPr>
          <p:cNvPr id="9" name="object 9">
            <a:extLst>
              <a:ext uri="{FF2B5EF4-FFF2-40B4-BE49-F238E27FC236}">
                <a16:creationId xmlns:a16="http://schemas.microsoft.com/office/drawing/2014/main" id="{36112BA2-EA6B-42F4-A7A9-C980CD879EF1}"/>
              </a:ext>
            </a:extLst>
          </p:cNvPr>
          <p:cNvSpPr txBox="1"/>
          <p:nvPr/>
        </p:nvSpPr>
        <p:spPr>
          <a:xfrm>
            <a:off x="7191376" y="4115360"/>
            <a:ext cx="592511" cy="841256"/>
          </a:xfrm>
          <a:prstGeom prst="rect">
            <a:avLst/>
          </a:prstGeom>
        </p:spPr>
        <p:txBody>
          <a:bodyPr lIns="0" tIns="0" rIns="0" bIns="0">
            <a:spAutoFit/>
          </a:bodyPr>
          <a:lstStyle/>
          <a:p>
            <a:pPr algn="ctr" defTabSz="806867">
              <a:defRPr/>
            </a:pPr>
            <a:r>
              <a:rPr sz="3265" b="1" dirty="0">
                <a:solidFill>
                  <a:srgbClr val="003E6B"/>
                </a:solidFill>
                <a:latin typeface="Arial"/>
                <a:cs typeface="Arial"/>
              </a:rPr>
              <a:t>5</a:t>
            </a:r>
            <a:endParaRPr sz="3265" dirty="0">
              <a:solidFill>
                <a:prstClr val="black"/>
              </a:solidFill>
              <a:latin typeface="Arial"/>
              <a:cs typeface="Arial"/>
            </a:endParaRPr>
          </a:p>
          <a:p>
            <a:pPr algn="ctr" defTabSz="806867">
              <a:spcBef>
                <a:spcPts val="97"/>
              </a:spcBef>
              <a:defRPr/>
            </a:pPr>
            <a:r>
              <a:rPr sz="1059" b="1" spc="18" dirty="0">
                <a:solidFill>
                  <a:srgbClr val="F36F20"/>
                </a:solidFill>
                <a:latin typeface="Arial"/>
                <a:cs typeface="Arial"/>
              </a:rPr>
              <a:t>D</a:t>
            </a:r>
            <a:r>
              <a:rPr sz="1059" b="1" spc="13" dirty="0">
                <a:solidFill>
                  <a:srgbClr val="F36F20"/>
                </a:solidFill>
                <a:latin typeface="Arial"/>
                <a:cs typeface="Arial"/>
              </a:rPr>
              <a:t>ry Bulk</a:t>
            </a:r>
            <a:endParaRPr sz="1059" dirty="0">
              <a:solidFill>
                <a:prstClr val="black"/>
              </a:solidFill>
              <a:latin typeface="Arial"/>
              <a:cs typeface="Arial"/>
            </a:endParaRPr>
          </a:p>
          <a:p>
            <a:pPr algn="ctr" defTabSz="806867">
              <a:spcBef>
                <a:spcPts val="40"/>
              </a:spcBef>
              <a:defRPr/>
            </a:pPr>
            <a:r>
              <a:rPr sz="1059" spc="-49" dirty="0">
                <a:solidFill>
                  <a:srgbClr val="F36F20"/>
                </a:solidFill>
                <a:latin typeface="Arial"/>
                <a:cs typeface="Arial"/>
              </a:rPr>
              <a:t>V</a:t>
            </a:r>
            <a:r>
              <a:rPr sz="1059" spc="22" dirty="0">
                <a:solidFill>
                  <a:srgbClr val="F36F20"/>
                </a:solidFill>
                <a:latin typeface="Arial"/>
                <a:cs typeface="Arial"/>
              </a:rPr>
              <a:t>e</a:t>
            </a:r>
            <a:r>
              <a:rPr sz="1059" spc="13" dirty="0">
                <a:solidFill>
                  <a:srgbClr val="F36F20"/>
                </a:solidFill>
                <a:latin typeface="Arial"/>
                <a:cs typeface="Arial"/>
              </a:rPr>
              <a:t>ss</a:t>
            </a:r>
            <a:r>
              <a:rPr sz="1059" spc="22" dirty="0">
                <a:solidFill>
                  <a:srgbClr val="F36F20"/>
                </a:solidFill>
                <a:latin typeface="Arial"/>
                <a:cs typeface="Arial"/>
              </a:rPr>
              <a:t>e</a:t>
            </a:r>
            <a:r>
              <a:rPr sz="1059" dirty="0">
                <a:solidFill>
                  <a:srgbClr val="F36F20"/>
                </a:solidFill>
                <a:latin typeface="Arial"/>
                <a:cs typeface="Arial"/>
              </a:rPr>
              <a:t>l</a:t>
            </a:r>
            <a:r>
              <a:rPr sz="1059" spc="13" dirty="0">
                <a:solidFill>
                  <a:srgbClr val="F36F20"/>
                </a:solidFill>
                <a:latin typeface="Arial"/>
                <a:cs typeface="Arial"/>
              </a:rPr>
              <a:t>s</a:t>
            </a:r>
            <a:endParaRPr sz="1059" dirty="0">
              <a:solidFill>
                <a:prstClr val="black"/>
              </a:solidFill>
              <a:latin typeface="Arial"/>
              <a:cs typeface="Arial"/>
            </a:endParaRPr>
          </a:p>
        </p:txBody>
      </p:sp>
      <p:sp>
        <p:nvSpPr>
          <p:cNvPr id="14346" name="object 10">
            <a:extLst>
              <a:ext uri="{FF2B5EF4-FFF2-40B4-BE49-F238E27FC236}">
                <a16:creationId xmlns:a16="http://schemas.microsoft.com/office/drawing/2014/main" id="{654325D5-A2B6-4CF0-9055-54705CFCD36B}"/>
              </a:ext>
            </a:extLst>
          </p:cNvPr>
          <p:cNvSpPr>
            <a:spLocks noChangeArrowheads="1"/>
          </p:cNvSpPr>
          <p:nvPr/>
        </p:nvSpPr>
        <p:spPr bwMode="auto">
          <a:xfrm>
            <a:off x="2805674" y="3730994"/>
            <a:ext cx="1570224" cy="159263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06867" fontAlgn="base">
              <a:spcBef>
                <a:spcPct val="0"/>
              </a:spcBef>
              <a:spcAft>
                <a:spcPct val="0"/>
              </a:spcAft>
            </a:pPr>
            <a:endParaRPr lang="en-US" altLang="en-US" sz="1588" dirty="0">
              <a:solidFill>
                <a:prstClr val="black"/>
              </a:solidFill>
            </a:endParaRPr>
          </a:p>
        </p:txBody>
      </p:sp>
      <p:sp>
        <p:nvSpPr>
          <p:cNvPr id="14347" name="object 11">
            <a:extLst>
              <a:ext uri="{FF2B5EF4-FFF2-40B4-BE49-F238E27FC236}">
                <a16:creationId xmlns:a16="http://schemas.microsoft.com/office/drawing/2014/main" id="{04C6D82E-EDC9-4776-8316-A28FF11574DB}"/>
              </a:ext>
            </a:extLst>
          </p:cNvPr>
          <p:cNvSpPr>
            <a:spLocks/>
          </p:cNvSpPr>
          <p:nvPr/>
        </p:nvSpPr>
        <p:spPr bwMode="auto">
          <a:xfrm>
            <a:off x="4909578" y="3630706"/>
            <a:ext cx="1410540" cy="1552015"/>
          </a:xfrm>
          <a:custGeom>
            <a:avLst/>
            <a:gdLst>
              <a:gd name="T0" fmla="*/ 4570 w 1598929"/>
              <a:gd name="T1" fmla="*/ 1379219 h 1758950"/>
              <a:gd name="T2" fmla="*/ 3046 w 1598929"/>
              <a:gd name="T3" fmla="*/ 1389887 h 1758950"/>
              <a:gd name="T4" fmla="*/ 147798 w 1598929"/>
              <a:gd name="T5" fmla="*/ 1548383 h 1758950"/>
              <a:gd name="T6" fmla="*/ 323023 w 1598929"/>
              <a:gd name="T7" fmla="*/ 1664207 h 1758950"/>
              <a:gd name="T8" fmla="*/ 519580 w 1598929"/>
              <a:gd name="T9" fmla="*/ 1735835 h 1758950"/>
              <a:gd name="T10" fmla="*/ 726803 w 1598929"/>
              <a:gd name="T11" fmla="*/ 1758695 h 1758950"/>
              <a:gd name="T12" fmla="*/ 882525 w 1598929"/>
              <a:gd name="T13" fmla="*/ 1743455 h 1758950"/>
              <a:gd name="T14" fmla="*/ 589670 w 1598929"/>
              <a:gd name="T15" fmla="*/ 1732787 h 1758950"/>
              <a:gd name="T16" fmla="*/ 393113 w 1598929"/>
              <a:gd name="T17" fmla="*/ 1677923 h 1758950"/>
              <a:gd name="T18" fmla="*/ 213317 w 1598929"/>
              <a:gd name="T19" fmla="*/ 1578863 h 1758950"/>
              <a:gd name="T20" fmla="*/ 59423 w 1598929"/>
              <a:gd name="T21" fmla="*/ 1437131 h 1758950"/>
              <a:gd name="T22" fmla="*/ 13712 w 1598929"/>
              <a:gd name="T23" fmla="*/ 1376171 h 1758950"/>
              <a:gd name="T24" fmla="*/ 775561 w 1598929"/>
              <a:gd name="T25" fmla="*/ 16763 h 1758950"/>
              <a:gd name="T26" fmla="*/ 979737 w 1598929"/>
              <a:gd name="T27" fmla="*/ 56387 h 1758950"/>
              <a:gd name="T28" fmla="*/ 1095538 w 1598929"/>
              <a:gd name="T29" fmla="*/ 102107 h 1758950"/>
              <a:gd name="T30" fmla="*/ 1203720 w 1598929"/>
              <a:gd name="T31" fmla="*/ 164591 h 1758950"/>
              <a:gd name="T32" fmla="*/ 1301237 w 1598929"/>
              <a:gd name="T33" fmla="*/ 240791 h 1758950"/>
              <a:gd name="T34" fmla="*/ 1388088 w 1598929"/>
              <a:gd name="T35" fmla="*/ 332231 h 1758950"/>
              <a:gd name="T36" fmla="*/ 1461225 w 1598929"/>
              <a:gd name="T37" fmla="*/ 437387 h 1758950"/>
              <a:gd name="T38" fmla="*/ 1519126 w 1598929"/>
              <a:gd name="T39" fmla="*/ 554735 h 1758950"/>
              <a:gd name="T40" fmla="*/ 1567884 w 1598929"/>
              <a:gd name="T41" fmla="*/ 723899 h 1758950"/>
              <a:gd name="T42" fmla="*/ 1581597 w 1598929"/>
              <a:gd name="T43" fmla="*/ 851915 h 1758950"/>
              <a:gd name="T44" fmla="*/ 1577026 w 1598929"/>
              <a:gd name="T45" fmla="*/ 976883 h 1758950"/>
              <a:gd name="T46" fmla="*/ 1554171 w 1598929"/>
              <a:gd name="T47" fmla="*/ 1100327 h 1758950"/>
              <a:gd name="T48" fmla="*/ 1513031 w 1598929"/>
              <a:gd name="T49" fmla="*/ 1217675 h 1758950"/>
              <a:gd name="T50" fmla="*/ 1433799 w 1598929"/>
              <a:gd name="T51" fmla="*/ 1363979 h 1758950"/>
              <a:gd name="T52" fmla="*/ 1356090 w 1598929"/>
              <a:gd name="T53" fmla="*/ 1461515 h 1758950"/>
              <a:gd name="T54" fmla="*/ 1264668 w 1598929"/>
              <a:gd name="T55" fmla="*/ 1548383 h 1758950"/>
              <a:gd name="T56" fmla="*/ 1161057 w 1598929"/>
              <a:gd name="T57" fmla="*/ 1621535 h 1758950"/>
              <a:gd name="T58" fmla="*/ 1002592 w 1598929"/>
              <a:gd name="T59" fmla="*/ 1694687 h 1758950"/>
              <a:gd name="T60" fmla="*/ 898981 w 1598929"/>
              <a:gd name="T61" fmla="*/ 1723643 h 1758950"/>
              <a:gd name="T62" fmla="*/ 726803 w 1598929"/>
              <a:gd name="T63" fmla="*/ 1743455 h 1758950"/>
              <a:gd name="T64" fmla="*/ 1007163 w 1598929"/>
              <a:gd name="T65" fmla="*/ 1709927 h 1758950"/>
              <a:gd name="T66" fmla="*/ 1130583 w 1598929"/>
              <a:gd name="T67" fmla="*/ 1656587 h 1758950"/>
              <a:gd name="T68" fmla="*/ 1241813 w 1598929"/>
              <a:gd name="T69" fmla="*/ 1586483 h 1758950"/>
              <a:gd name="T70" fmla="*/ 1339329 w 1598929"/>
              <a:gd name="T71" fmla="*/ 1502663 h 1758950"/>
              <a:gd name="T72" fmla="*/ 1423133 w 1598929"/>
              <a:gd name="T73" fmla="*/ 1406651 h 1758950"/>
              <a:gd name="T74" fmla="*/ 1490176 w 1598929"/>
              <a:gd name="T75" fmla="*/ 1299971 h 1758950"/>
              <a:gd name="T76" fmla="*/ 1543505 w 1598929"/>
              <a:gd name="T77" fmla="*/ 1184147 h 1758950"/>
              <a:gd name="T78" fmla="*/ 1578550 w 1598929"/>
              <a:gd name="T79" fmla="*/ 1062227 h 1758950"/>
              <a:gd name="T80" fmla="*/ 1596834 w 1598929"/>
              <a:gd name="T81" fmla="*/ 935735 h 1758950"/>
              <a:gd name="T82" fmla="*/ 1595311 w 1598929"/>
              <a:gd name="T83" fmla="*/ 807719 h 1758950"/>
              <a:gd name="T84" fmla="*/ 1573979 w 1598929"/>
              <a:gd name="T85" fmla="*/ 676655 h 1758950"/>
              <a:gd name="T86" fmla="*/ 1514555 w 1598929"/>
              <a:gd name="T87" fmla="*/ 507491 h 1758950"/>
              <a:gd name="T88" fmla="*/ 1450559 w 1598929"/>
              <a:gd name="T89" fmla="*/ 391667 h 1758950"/>
              <a:gd name="T90" fmla="*/ 1371327 w 1598929"/>
              <a:gd name="T91" fmla="*/ 289559 h 1758950"/>
              <a:gd name="T92" fmla="*/ 1279905 w 1598929"/>
              <a:gd name="T93" fmla="*/ 201167 h 1758950"/>
              <a:gd name="T94" fmla="*/ 1176294 w 1598929"/>
              <a:gd name="T95" fmla="*/ 128015 h 1758950"/>
              <a:gd name="T96" fmla="*/ 1023924 w 1598929"/>
              <a:gd name="T97" fmla="*/ 54863 h 1758950"/>
              <a:gd name="T98" fmla="*/ 882220 w 1598929"/>
              <a:gd name="T99" fmla="*/ 15239 h 1758950"/>
              <a:gd name="T100" fmla="*/ 647571 w 1598929"/>
              <a:gd name="T101" fmla="*/ 3047 h 1758950"/>
              <a:gd name="T102" fmla="*/ 516533 w 1598929"/>
              <a:gd name="T103" fmla="*/ 22859 h 1758950"/>
              <a:gd name="T104" fmla="*/ 426634 w 1598929"/>
              <a:gd name="T105" fmla="*/ 50291 h 1758950"/>
              <a:gd name="T106" fmla="*/ 426634 w 1598929"/>
              <a:gd name="T107" fmla="*/ 62483 h 1758950"/>
              <a:gd name="T108" fmla="*/ 457108 w 1598929"/>
              <a:gd name="T109" fmla="*/ 56387 h 1758950"/>
              <a:gd name="T110" fmla="*/ 606431 w 1598929"/>
              <a:gd name="T111" fmla="*/ 22859 h 1758950"/>
              <a:gd name="T112" fmla="*/ 882220 w 1598929"/>
              <a:gd name="T113" fmla="*/ 15239 h 1758950"/>
              <a:gd name="T114" fmla="*/ 777085 w 1598929"/>
              <a:gd name="T115" fmla="*/ 1523 h 17589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98929" h="1758950">
                <a:moveTo>
                  <a:pt x="13715" y="1376171"/>
                </a:moveTo>
                <a:lnTo>
                  <a:pt x="9143" y="1376171"/>
                </a:lnTo>
                <a:lnTo>
                  <a:pt x="4571" y="1379219"/>
                </a:lnTo>
                <a:lnTo>
                  <a:pt x="1523" y="1380743"/>
                </a:lnTo>
                <a:lnTo>
                  <a:pt x="0" y="1386839"/>
                </a:lnTo>
                <a:lnTo>
                  <a:pt x="3047" y="1389887"/>
                </a:lnTo>
                <a:lnTo>
                  <a:pt x="24383" y="1418843"/>
                </a:lnTo>
                <a:lnTo>
                  <a:pt x="96011" y="1499615"/>
                </a:lnTo>
                <a:lnTo>
                  <a:pt x="147827" y="1548383"/>
                </a:lnTo>
                <a:lnTo>
                  <a:pt x="204215" y="1592579"/>
                </a:lnTo>
                <a:lnTo>
                  <a:pt x="262127" y="1630679"/>
                </a:lnTo>
                <a:lnTo>
                  <a:pt x="323087" y="1664207"/>
                </a:lnTo>
                <a:lnTo>
                  <a:pt x="387095" y="1693163"/>
                </a:lnTo>
                <a:lnTo>
                  <a:pt x="452627" y="1717547"/>
                </a:lnTo>
                <a:lnTo>
                  <a:pt x="519683" y="1735835"/>
                </a:lnTo>
                <a:lnTo>
                  <a:pt x="588263" y="1748027"/>
                </a:lnTo>
                <a:lnTo>
                  <a:pt x="691895" y="1758695"/>
                </a:lnTo>
                <a:lnTo>
                  <a:pt x="726947" y="1758695"/>
                </a:lnTo>
                <a:lnTo>
                  <a:pt x="797051" y="1755647"/>
                </a:lnTo>
                <a:lnTo>
                  <a:pt x="868679" y="1746503"/>
                </a:lnTo>
                <a:lnTo>
                  <a:pt x="882700" y="1743455"/>
                </a:lnTo>
                <a:lnTo>
                  <a:pt x="726947" y="1743455"/>
                </a:lnTo>
                <a:lnTo>
                  <a:pt x="658367" y="1740407"/>
                </a:lnTo>
                <a:lnTo>
                  <a:pt x="589787" y="1732787"/>
                </a:lnTo>
                <a:lnTo>
                  <a:pt x="522731" y="1720595"/>
                </a:lnTo>
                <a:lnTo>
                  <a:pt x="457199" y="1702307"/>
                </a:lnTo>
                <a:lnTo>
                  <a:pt x="393191" y="1677923"/>
                </a:lnTo>
                <a:lnTo>
                  <a:pt x="361187" y="1665731"/>
                </a:lnTo>
                <a:lnTo>
                  <a:pt x="269747" y="1616963"/>
                </a:lnTo>
                <a:lnTo>
                  <a:pt x="213359" y="1578863"/>
                </a:lnTo>
                <a:lnTo>
                  <a:pt x="158495" y="1536191"/>
                </a:lnTo>
                <a:lnTo>
                  <a:pt x="106679" y="1488947"/>
                </a:lnTo>
                <a:lnTo>
                  <a:pt x="59435" y="1437131"/>
                </a:lnTo>
                <a:lnTo>
                  <a:pt x="38099" y="1409699"/>
                </a:lnTo>
                <a:lnTo>
                  <a:pt x="15239" y="1380743"/>
                </a:lnTo>
                <a:lnTo>
                  <a:pt x="13715" y="1376171"/>
                </a:lnTo>
                <a:close/>
              </a:path>
              <a:path w="1598929" h="1758950">
                <a:moveTo>
                  <a:pt x="882395" y="15239"/>
                </a:moveTo>
                <a:lnTo>
                  <a:pt x="733043" y="15239"/>
                </a:lnTo>
                <a:lnTo>
                  <a:pt x="775715" y="16763"/>
                </a:lnTo>
                <a:lnTo>
                  <a:pt x="859535" y="25907"/>
                </a:lnTo>
                <a:lnTo>
                  <a:pt x="940307" y="44195"/>
                </a:lnTo>
                <a:lnTo>
                  <a:pt x="979931" y="56387"/>
                </a:lnTo>
                <a:lnTo>
                  <a:pt x="1019555" y="70103"/>
                </a:lnTo>
                <a:lnTo>
                  <a:pt x="1057655" y="85343"/>
                </a:lnTo>
                <a:lnTo>
                  <a:pt x="1095755" y="102107"/>
                </a:lnTo>
                <a:lnTo>
                  <a:pt x="1132331" y="120395"/>
                </a:lnTo>
                <a:lnTo>
                  <a:pt x="1168907" y="141731"/>
                </a:lnTo>
                <a:lnTo>
                  <a:pt x="1203959" y="164591"/>
                </a:lnTo>
                <a:lnTo>
                  <a:pt x="1237487" y="187451"/>
                </a:lnTo>
                <a:lnTo>
                  <a:pt x="1269491" y="213359"/>
                </a:lnTo>
                <a:lnTo>
                  <a:pt x="1301495" y="240791"/>
                </a:lnTo>
                <a:lnTo>
                  <a:pt x="1331975" y="269747"/>
                </a:lnTo>
                <a:lnTo>
                  <a:pt x="1360931" y="300227"/>
                </a:lnTo>
                <a:lnTo>
                  <a:pt x="1388363" y="332231"/>
                </a:lnTo>
                <a:lnTo>
                  <a:pt x="1414271" y="365759"/>
                </a:lnTo>
                <a:lnTo>
                  <a:pt x="1438655" y="400811"/>
                </a:lnTo>
                <a:lnTo>
                  <a:pt x="1461515" y="437387"/>
                </a:lnTo>
                <a:lnTo>
                  <a:pt x="1482851" y="475487"/>
                </a:lnTo>
                <a:lnTo>
                  <a:pt x="1501139" y="513587"/>
                </a:lnTo>
                <a:lnTo>
                  <a:pt x="1519427" y="554735"/>
                </a:lnTo>
                <a:lnTo>
                  <a:pt x="1534667" y="595883"/>
                </a:lnTo>
                <a:lnTo>
                  <a:pt x="1554479" y="659891"/>
                </a:lnTo>
                <a:lnTo>
                  <a:pt x="1568195" y="723899"/>
                </a:lnTo>
                <a:lnTo>
                  <a:pt x="1575815" y="766571"/>
                </a:lnTo>
                <a:lnTo>
                  <a:pt x="1580387" y="809243"/>
                </a:lnTo>
                <a:lnTo>
                  <a:pt x="1581911" y="851915"/>
                </a:lnTo>
                <a:lnTo>
                  <a:pt x="1583435" y="893063"/>
                </a:lnTo>
                <a:lnTo>
                  <a:pt x="1580387" y="935735"/>
                </a:lnTo>
                <a:lnTo>
                  <a:pt x="1577339" y="976883"/>
                </a:lnTo>
                <a:lnTo>
                  <a:pt x="1571243" y="1019555"/>
                </a:lnTo>
                <a:lnTo>
                  <a:pt x="1563623" y="1060703"/>
                </a:lnTo>
                <a:lnTo>
                  <a:pt x="1554479" y="1100327"/>
                </a:lnTo>
                <a:lnTo>
                  <a:pt x="1542287" y="1139951"/>
                </a:lnTo>
                <a:lnTo>
                  <a:pt x="1528571" y="1179575"/>
                </a:lnTo>
                <a:lnTo>
                  <a:pt x="1513331" y="1217675"/>
                </a:lnTo>
                <a:lnTo>
                  <a:pt x="1496567" y="1255775"/>
                </a:lnTo>
                <a:lnTo>
                  <a:pt x="1456943" y="1328927"/>
                </a:lnTo>
                <a:lnTo>
                  <a:pt x="1434083" y="1363979"/>
                </a:lnTo>
                <a:lnTo>
                  <a:pt x="1409699" y="1397507"/>
                </a:lnTo>
                <a:lnTo>
                  <a:pt x="1383791" y="1429511"/>
                </a:lnTo>
                <a:lnTo>
                  <a:pt x="1356359" y="1461515"/>
                </a:lnTo>
                <a:lnTo>
                  <a:pt x="1327403" y="1491995"/>
                </a:lnTo>
                <a:lnTo>
                  <a:pt x="1296923" y="1520951"/>
                </a:lnTo>
                <a:lnTo>
                  <a:pt x="1264919" y="1548383"/>
                </a:lnTo>
                <a:lnTo>
                  <a:pt x="1231391" y="1574291"/>
                </a:lnTo>
                <a:lnTo>
                  <a:pt x="1197863" y="1598675"/>
                </a:lnTo>
                <a:lnTo>
                  <a:pt x="1161287" y="1621535"/>
                </a:lnTo>
                <a:lnTo>
                  <a:pt x="1123187" y="1642871"/>
                </a:lnTo>
                <a:lnTo>
                  <a:pt x="1043939" y="1679447"/>
                </a:lnTo>
                <a:lnTo>
                  <a:pt x="1002791" y="1694687"/>
                </a:lnTo>
                <a:lnTo>
                  <a:pt x="967739" y="1705355"/>
                </a:lnTo>
                <a:lnTo>
                  <a:pt x="934211" y="1716023"/>
                </a:lnTo>
                <a:lnTo>
                  <a:pt x="899159" y="1723643"/>
                </a:lnTo>
                <a:lnTo>
                  <a:pt x="830579" y="1735835"/>
                </a:lnTo>
                <a:lnTo>
                  <a:pt x="761999" y="1741931"/>
                </a:lnTo>
                <a:lnTo>
                  <a:pt x="726947" y="1743455"/>
                </a:lnTo>
                <a:lnTo>
                  <a:pt x="882700" y="1743455"/>
                </a:lnTo>
                <a:lnTo>
                  <a:pt x="938783" y="1731263"/>
                </a:lnTo>
                <a:lnTo>
                  <a:pt x="1007363" y="1709927"/>
                </a:lnTo>
                <a:lnTo>
                  <a:pt x="1050035" y="1693163"/>
                </a:lnTo>
                <a:lnTo>
                  <a:pt x="1091183" y="1674875"/>
                </a:lnTo>
                <a:lnTo>
                  <a:pt x="1130807" y="1656587"/>
                </a:lnTo>
                <a:lnTo>
                  <a:pt x="1168907" y="1633727"/>
                </a:lnTo>
                <a:lnTo>
                  <a:pt x="1205483" y="1610867"/>
                </a:lnTo>
                <a:lnTo>
                  <a:pt x="1242059" y="1586483"/>
                </a:lnTo>
                <a:lnTo>
                  <a:pt x="1275587" y="1559051"/>
                </a:lnTo>
                <a:lnTo>
                  <a:pt x="1307591" y="1531619"/>
                </a:lnTo>
                <a:lnTo>
                  <a:pt x="1339595" y="1502663"/>
                </a:lnTo>
                <a:lnTo>
                  <a:pt x="1368551" y="1472183"/>
                </a:lnTo>
                <a:lnTo>
                  <a:pt x="1395983" y="1440179"/>
                </a:lnTo>
                <a:lnTo>
                  <a:pt x="1423415" y="1406651"/>
                </a:lnTo>
                <a:lnTo>
                  <a:pt x="1447799" y="1371599"/>
                </a:lnTo>
                <a:lnTo>
                  <a:pt x="1470659" y="1336547"/>
                </a:lnTo>
                <a:lnTo>
                  <a:pt x="1490471" y="1299971"/>
                </a:lnTo>
                <a:lnTo>
                  <a:pt x="1510283" y="1261871"/>
                </a:lnTo>
                <a:lnTo>
                  <a:pt x="1528571" y="1223771"/>
                </a:lnTo>
                <a:lnTo>
                  <a:pt x="1543811" y="1184147"/>
                </a:lnTo>
                <a:lnTo>
                  <a:pt x="1557527" y="1144523"/>
                </a:lnTo>
                <a:lnTo>
                  <a:pt x="1569719" y="1103375"/>
                </a:lnTo>
                <a:lnTo>
                  <a:pt x="1578863" y="1062227"/>
                </a:lnTo>
                <a:lnTo>
                  <a:pt x="1586483" y="1021079"/>
                </a:lnTo>
                <a:lnTo>
                  <a:pt x="1592579" y="978407"/>
                </a:lnTo>
                <a:lnTo>
                  <a:pt x="1597151" y="935735"/>
                </a:lnTo>
                <a:lnTo>
                  <a:pt x="1598675" y="893063"/>
                </a:lnTo>
                <a:lnTo>
                  <a:pt x="1598675" y="850391"/>
                </a:lnTo>
                <a:lnTo>
                  <a:pt x="1595627" y="807719"/>
                </a:lnTo>
                <a:lnTo>
                  <a:pt x="1591055" y="763523"/>
                </a:lnTo>
                <a:lnTo>
                  <a:pt x="1583435" y="720851"/>
                </a:lnTo>
                <a:lnTo>
                  <a:pt x="1574291" y="676655"/>
                </a:lnTo>
                <a:lnTo>
                  <a:pt x="1557527" y="612647"/>
                </a:lnTo>
                <a:lnTo>
                  <a:pt x="1533143" y="548639"/>
                </a:lnTo>
                <a:lnTo>
                  <a:pt x="1514855" y="507491"/>
                </a:lnTo>
                <a:lnTo>
                  <a:pt x="1496567" y="467867"/>
                </a:lnTo>
                <a:lnTo>
                  <a:pt x="1473707" y="428243"/>
                </a:lnTo>
                <a:lnTo>
                  <a:pt x="1450847" y="391667"/>
                </a:lnTo>
                <a:lnTo>
                  <a:pt x="1426463" y="356615"/>
                </a:lnTo>
                <a:lnTo>
                  <a:pt x="1400555" y="323087"/>
                </a:lnTo>
                <a:lnTo>
                  <a:pt x="1371599" y="289559"/>
                </a:lnTo>
                <a:lnTo>
                  <a:pt x="1342643" y="259079"/>
                </a:lnTo>
                <a:lnTo>
                  <a:pt x="1312163" y="230123"/>
                </a:lnTo>
                <a:lnTo>
                  <a:pt x="1280159" y="201167"/>
                </a:lnTo>
                <a:lnTo>
                  <a:pt x="1246631" y="175259"/>
                </a:lnTo>
                <a:lnTo>
                  <a:pt x="1211579" y="150875"/>
                </a:lnTo>
                <a:lnTo>
                  <a:pt x="1176527" y="128015"/>
                </a:lnTo>
                <a:lnTo>
                  <a:pt x="1139951" y="106679"/>
                </a:lnTo>
                <a:lnTo>
                  <a:pt x="1063751" y="70103"/>
                </a:lnTo>
                <a:lnTo>
                  <a:pt x="1024127" y="54863"/>
                </a:lnTo>
                <a:lnTo>
                  <a:pt x="984503" y="41147"/>
                </a:lnTo>
                <a:lnTo>
                  <a:pt x="944879" y="28955"/>
                </a:lnTo>
                <a:lnTo>
                  <a:pt x="882395" y="15239"/>
                </a:lnTo>
                <a:close/>
              </a:path>
              <a:path w="1598929" h="1758950">
                <a:moveTo>
                  <a:pt x="733043" y="0"/>
                </a:moveTo>
                <a:lnTo>
                  <a:pt x="690371" y="0"/>
                </a:lnTo>
                <a:lnTo>
                  <a:pt x="647699" y="3047"/>
                </a:lnTo>
                <a:lnTo>
                  <a:pt x="603503" y="7619"/>
                </a:lnTo>
                <a:lnTo>
                  <a:pt x="560831" y="13715"/>
                </a:lnTo>
                <a:lnTo>
                  <a:pt x="516635" y="22859"/>
                </a:lnTo>
                <a:lnTo>
                  <a:pt x="452627" y="41147"/>
                </a:lnTo>
                <a:lnTo>
                  <a:pt x="431291" y="48767"/>
                </a:lnTo>
                <a:lnTo>
                  <a:pt x="426719" y="50291"/>
                </a:lnTo>
                <a:lnTo>
                  <a:pt x="425195" y="54863"/>
                </a:lnTo>
                <a:lnTo>
                  <a:pt x="425195" y="57911"/>
                </a:lnTo>
                <a:lnTo>
                  <a:pt x="426719" y="62483"/>
                </a:lnTo>
                <a:lnTo>
                  <a:pt x="431291" y="64007"/>
                </a:lnTo>
                <a:lnTo>
                  <a:pt x="435863" y="64007"/>
                </a:lnTo>
                <a:lnTo>
                  <a:pt x="457199" y="56387"/>
                </a:lnTo>
                <a:lnTo>
                  <a:pt x="521207" y="38099"/>
                </a:lnTo>
                <a:lnTo>
                  <a:pt x="563879" y="28955"/>
                </a:lnTo>
                <a:lnTo>
                  <a:pt x="606551" y="22859"/>
                </a:lnTo>
                <a:lnTo>
                  <a:pt x="649223" y="18287"/>
                </a:lnTo>
                <a:lnTo>
                  <a:pt x="691895" y="15239"/>
                </a:lnTo>
                <a:lnTo>
                  <a:pt x="882395" y="15239"/>
                </a:lnTo>
                <a:lnTo>
                  <a:pt x="861059" y="10667"/>
                </a:lnTo>
                <a:lnTo>
                  <a:pt x="818387" y="4571"/>
                </a:lnTo>
                <a:lnTo>
                  <a:pt x="777239" y="1523"/>
                </a:lnTo>
                <a:lnTo>
                  <a:pt x="733043" y="0"/>
                </a:lnTo>
                <a:close/>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14348" name="object 12">
            <a:extLst>
              <a:ext uri="{FF2B5EF4-FFF2-40B4-BE49-F238E27FC236}">
                <a16:creationId xmlns:a16="http://schemas.microsoft.com/office/drawing/2014/main" id="{183F0059-2E22-4CB6-A20C-4054E89BD76A}"/>
              </a:ext>
            </a:extLst>
          </p:cNvPr>
          <p:cNvSpPr>
            <a:spLocks/>
          </p:cNvSpPr>
          <p:nvPr/>
        </p:nvSpPr>
        <p:spPr bwMode="auto">
          <a:xfrm>
            <a:off x="4737287" y="3599890"/>
            <a:ext cx="846044" cy="1612247"/>
          </a:xfrm>
          <a:custGeom>
            <a:avLst/>
            <a:gdLst>
              <a:gd name="T0" fmla="*/ 866581 w 959485"/>
              <a:gd name="T1" fmla="*/ 1523 h 1827529"/>
              <a:gd name="T2" fmla="*/ 642701 w 959485"/>
              <a:gd name="T3" fmla="*/ 41140 h 1827529"/>
              <a:gd name="T4" fmla="*/ 517816 w 959485"/>
              <a:gd name="T5" fmla="*/ 89899 h 1827529"/>
              <a:gd name="T6" fmla="*/ 403592 w 959485"/>
              <a:gd name="T7" fmla="*/ 156944 h 1827529"/>
              <a:gd name="T8" fmla="*/ 300028 w 959485"/>
              <a:gd name="T9" fmla="*/ 237702 h 1827529"/>
              <a:gd name="T10" fmla="*/ 210172 w 959485"/>
              <a:gd name="T11" fmla="*/ 332174 h 1827529"/>
              <a:gd name="T12" fmla="*/ 111177 w 959485"/>
              <a:gd name="T13" fmla="*/ 478452 h 1827529"/>
              <a:gd name="T14" fmla="*/ 56350 w 959485"/>
              <a:gd name="T15" fmla="*/ 598827 h 1827529"/>
              <a:gd name="T16" fmla="*/ 19798 w 959485"/>
              <a:gd name="T17" fmla="*/ 729869 h 1827529"/>
              <a:gd name="T18" fmla="*/ 1522 w 959485"/>
              <a:gd name="T19" fmla="*/ 867005 h 1827529"/>
              <a:gd name="T20" fmla="*/ 1522 w 959485"/>
              <a:gd name="T21" fmla="*/ 959953 h 1827529"/>
              <a:gd name="T22" fmla="*/ 28936 w 959485"/>
              <a:gd name="T23" fmla="*/ 1141278 h 1827529"/>
              <a:gd name="T24" fmla="*/ 71580 w 959485"/>
              <a:gd name="T25" fmla="*/ 1269271 h 1827529"/>
              <a:gd name="T26" fmla="*/ 132499 w 959485"/>
              <a:gd name="T27" fmla="*/ 1386599 h 1827529"/>
              <a:gd name="T28" fmla="*/ 208649 w 959485"/>
              <a:gd name="T29" fmla="*/ 1494784 h 1827529"/>
              <a:gd name="T30" fmla="*/ 300028 w 959485"/>
              <a:gd name="T31" fmla="*/ 1589256 h 1827529"/>
              <a:gd name="T32" fmla="*/ 402069 w 959485"/>
              <a:gd name="T33" fmla="*/ 1671538 h 1827529"/>
              <a:gd name="T34" fmla="*/ 557414 w 959485"/>
              <a:gd name="T35" fmla="*/ 1755343 h 1827529"/>
              <a:gd name="T36" fmla="*/ 685345 w 959485"/>
              <a:gd name="T37" fmla="*/ 1798008 h 1827529"/>
              <a:gd name="T38" fmla="*/ 819368 w 959485"/>
              <a:gd name="T39" fmla="*/ 1822388 h 1827529"/>
              <a:gd name="T40" fmla="*/ 916825 w 959485"/>
              <a:gd name="T41" fmla="*/ 1826892 h 1827529"/>
              <a:gd name="T42" fmla="*/ 947767 w 959485"/>
              <a:gd name="T43" fmla="*/ 1763015 h 1827529"/>
              <a:gd name="T44" fmla="*/ 913794 w 959485"/>
              <a:gd name="T45" fmla="*/ 1743154 h 1827529"/>
              <a:gd name="T46" fmla="*/ 784340 w 959485"/>
              <a:gd name="T47" fmla="*/ 1734011 h 1827529"/>
              <a:gd name="T48" fmla="*/ 664023 w 959485"/>
              <a:gd name="T49" fmla="*/ 1705060 h 1827529"/>
              <a:gd name="T50" fmla="*/ 551322 w 959485"/>
              <a:gd name="T51" fmla="*/ 1660872 h 1827529"/>
              <a:gd name="T52" fmla="*/ 447758 w 959485"/>
              <a:gd name="T53" fmla="*/ 1599922 h 1827529"/>
              <a:gd name="T54" fmla="*/ 354856 w 959485"/>
              <a:gd name="T55" fmla="*/ 1526783 h 1827529"/>
              <a:gd name="T56" fmla="*/ 272614 w 959485"/>
              <a:gd name="T57" fmla="*/ 1439930 h 1827529"/>
              <a:gd name="T58" fmla="*/ 182758 w 959485"/>
              <a:gd name="T59" fmla="*/ 1307365 h 1827529"/>
              <a:gd name="T60" fmla="*/ 134022 w 959485"/>
              <a:gd name="T61" fmla="*/ 1196132 h 1827529"/>
              <a:gd name="T62" fmla="*/ 100516 w 959485"/>
              <a:gd name="T63" fmla="*/ 1078804 h 1827529"/>
              <a:gd name="T64" fmla="*/ 85287 w 959485"/>
              <a:gd name="T65" fmla="*/ 934049 h 1827529"/>
              <a:gd name="T66" fmla="*/ 88333 w 959485"/>
              <a:gd name="T67" fmla="*/ 825864 h 1827529"/>
              <a:gd name="T68" fmla="*/ 111177 w 959485"/>
              <a:gd name="T69" fmla="*/ 703965 h 1827529"/>
              <a:gd name="T70" fmla="*/ 150775 w 959485"/>
              <a:gd name="T71" fmla="*/ 588161 h 1827529"/>
              <a:gd name="T72" fmla="*/ 205603 w 959485"/>
              <a:gd name="T73" fmla="*/ 481500 h 1827529"/>
              <a:gd name="T74" fmla="*/ 301551 w 959485"/>
              <a:gd name="T75" fmla="*/ 355030 h 1827529"/>
              <a:gd name="T76" fmla="*/ 388362 w 959485"/>
              <a:gd name="T77" fmla="*/ 272748 h 1827529"/>
              <a:gd name="T78" fmla="*/ 520862 w 959485"/>
              <a:gd name="T79" fmla="*/ 182847 h 1827529"/>
              <a:gd name="T80" fmla="*/ 630517 w 959485"/>
              <a:gd name="T81" fmla="*/ 134088 h 1827529"/>
              <a:gd name="T82" fmla="*/ 749311 w 959485"/>
              <a:gd name="T83" fmla="*/ 100566 h 1827529"/>
              <a:gd name="T84" fmla="*/ 874196 w 959485"/>
              <a:gd name="T85" fmla="*/ 85328 h 1827529"/>
              <a:gd name="T86" fmla="*/ 926036 w 959485"/>
              <a:gd name="T87" fmla="*/ 83805 h 1827529"/>
              <a:gd name="T88" fmla="*/ 951793 w 959485"/>
              <a:gd name="T89" fmla="*/ 64761 h 1827529"/>
              <a:gd name="T90" fmla="*/ 953859 w 959485"/>
              <a:gd name="T91" fmla="*/ 20992 h 1827529"/>
              <a:gd name="T92" fmla="*/ 919886 w 959485"/>
              <a:gd name="T93" fmla="*/ 1523 h 1827529"/>
              <a:gd name="T94" fmla="*/ 915317 w 959485"/>
              <a:gd name="T95" fmla="*/ 83805 h 1827529"/>
              <a:gd name="T96" fmla="*/ 926036 w 959485"/>
              <a:gd name="T97" fmla="*/ 83805 h 18275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59485" h="1827529">
                <a:moveTo>
                  <a:pt x="915923" y="0"/>
                </a:moveTo>
                <a:lnTo>
                  <a:pt x="891539" y="1523"/>
                </a:lnTo>
                <a:lnTo>
                  <a:pt x="867155" y="1523"/>
                </a:lnTo>
                <a:lnTo>
                  <a:pt x="775715" y="10667"/>
                </a:lnTo>
                <a:lnTo>
                  <a:pt x="687323" y="28955"/>
                </a:lnTo>
                <a:lnTo>
                  <a:pt x="643127" y="41147"/>
                </a:lnTo>
                <a:lnTo>
                  <a:pt x="600455" y="56387"/>
                </a:lnTo>
                <a:lnTo>
                  <a:pt x="559307" y="71627"/>
                </a:lnTo>
                <a:lnTo>
                  <a:pt x="518159" y="89915"/>
                </a:lnTo>
                <a:lnTo>
                  <a:pt x="480059" y="111251"/>
                </a:lnTo>
                <a:lnTo>
                  <a:pt x="440435" y="132587"/>
                </a:lnTo>
                <a:lnTo>
                  <a:pt x="403859" y="156971"/>
                </a:lnTo>
                <a:lnTo>
                  <a:pt x="368807" y="181355"/>
                </a:lnTo>
                <a:lnTo>
                  <a:pt x="333755" y="208787"/>
                </a:lnTo>
                <a:lnTo>
                  <a:pt x="300227" y="237743"/>
                </a:lnTo>
                <a:lnTo>
                  <a:pt x="268223" y="268223"/>
                </a:lnTo>
                <a:lnTo>
                  <a:pt x="239267" y="298703"/>
                </a:lnTo>
                <a:lnTo>
                  <a:pt x="210311" y="332231"/>
                </a:lnTo>
                <a:lnTo>
                  <a:pt x="182879" y="367283"/>
                </a:lnTo>
                <a:lnTo>
                  <a:pt x="156971" y="402335"/>
                </a:lnTo>
                <a:lnTo>
                  <a:pt x="111251" y="478535"/>
                </a:lnTo>
                <a:lnTo>
                  <a:pt x="91439" y="518159"/>
                </a:lnTo>
                <a:lnTo>
                  <a:pt x="73151" y="557783"/>
                </a:lnTo>
                <a:lnTo>
                  <a:pt x="56387" y="598931"/>
                </a:lnTo>
                <a:lnTo>
                  <a:pt x="42671" y="641603"/>
                </a:lnTo>
                <a:lnTo>
                  <a:pt x="30479" y="685799"/>
                </a:lnTo>
                <a:lnTo>
                  <a:pt x="19811" y="729995"/>
                </a:lnTo>
                <a:lnTo>
                  <a:pt x="10667" y="774191"/>
                </a:lnTo>
                <a:lnTo>
                  <a:pt x="6095" y="819911"/>
                </a:lnTo>
                <a:lnTo>
                  <a:pt x="1523" y="867155"/>
                </a:lnTo>
                <a:lnTo>
                  <a:pt x="0" y="912875"/>
                </a:lnTo>
                <a:lnTo>
                  <a:pt x="1523" y="935735"/>
                </a:lnTo>
                <a:lnTo>
                  <a:pt x="1523" y="960119"/>
                </a:lnTo>
                <a:lnTo>
                  <a:pt x="6095" y="1007363"/>
                </a:lnTo>
                <a:lnTo>
                  <a:pt x="10667" y="1053083"/>
                </a:lnTo>
                <a:lnTo>
                  <a:pt x="28955" y="1141475"/>
                </a:lnTo>
                <a:lnTo>
                  <a:pt x="41147" y="1185671"/>
                </a:lnTo>
                <a:lnTo>
                  <a:pt x="56387" y="1226819"/>
                </a:lnTo>
                <a:lnTo>
                  <a:pt x="71627" y="1269491"/>
                </a:lnTo>
                <a:lnTo>
                  <a:pt x="89915" y="1309115"/>
                </a:lnTo>
                <a:lnTo>
                  <a:pt x="111251" y="1348739"/>
                </a:lnTo>
                <a:lnTo>
                  <a:pt x="132587" y="1386839"/>
                </a:lnTo>
                <a:lnTo>
                  <a:pt x="156971" y="1424939"/>
                </a:lnTo>
                <a:lnTo>
                  <a:pt x="181355" y="1459991"/>
                </a:lnTo>
                <a:lnTo>
                  <a:pt x="208787" y="1495043"/>
                </a:lnTo>
                <a:lnTo>
                  <a:pt x="237743" y="1527047"/>
                </a:lnTo>
                <a:lnTo>
                  <a:pt x="268223" y="1559051"/>
                </a:lnTo>
                <a:lnTo>
                  <a:pt x="300227" y="1589531"/>
                </a:lnTo>
                <a:lnTo>
                  <a:pt x="332231" y="1618487"/>
                </a:lnTo>
                <a:lnTo>
                  <a:pt x="367283" y="1645919"/>
                </a:lnTo>
                <a:lnTo>
                  <a:pt x="402335" y="1671827"/>
                </a:lnTo>
                <a:lnTo>
                  <a:pt x="478535" y="1717547"/>
                </a:lnTo>
                <a:lnTo>
                  <a:pt x="518159" y="1737359"/>
                </a:lnTo>
                <a:lnTo>
                  <a:pt x="557783" y="1755647"/>
                </a:lnTo>
                <a:lnTo>
                  <a:pt x="598931" y="1772411"/>
                </a:lnTo>
                <a:lnTo>
                  <a:pt x="641603" y="1786127"/>
                </a:lnTo>
                <a:lnTo>
                  <a:pt x="685799" y="1798319"/>
                </a:lnTo>
                <a:lnTo>
                  <a:pt x="729995" y="1808987"/>
                </a:lnTo>
                <a:lnTo>
                  <a:pt x="774191" y="1816607"/>
                </a:lnTo>
                <a:lnTo>
                  <a:pt x="819911" y="1822703"/>
                </a:lnTo>
                <a:lnTo>
                  <a:pt x="867155" y="1825751"/>
                </a:lnTo>
                <a:lnTo>
                  <a:pt x="911351" y="1827275"/>
                </a:lnTo>
                <a:lnTo>
                  <a:pt x="917432" y="1827208"/>
                </a:lnTo>
                <a:lnTo>
                  <a:pt x="951770" y="1793030"/>
                </a:lnTo>
                <a:lnTo>
                  <a:pt x="953320" y="1775669"/>
                </a:lnTo>
                <a:lnTo>
                  <a:pt x="948395" y="1763320"/>
                </a:lnTo>
                <a:lnTo>
                  <a:pt x="939698" y="1753380"/>
                </a:lnTo>
                <a:lnTo>
                  <a:pt x="928083" y="1746531"/>
                </a:lnTo>
                <a:lnTo>
                  <a:pt x="914399" y="1743455"/>
                </a:lnTo>
                <a:lnTo>
                  <a:pt x="868679" y="1741931"/>
                </a:lnTo>
                <a:lnTo>
                  <a:pt x="826007" y="1738883"/>
                </a:lnTo>
                <a:lnTo>
                  <a:pt x="784859" y="1734311"/>
                </a:lnTo>
                <a:lnTo>
                  <a:pt x="743711" y="1726691"/>
                </a:lnTo>
                <a:lnTo>
                  <a:pt x="704087" y="1717547"/>
                </a:lnTo>
                <a:lnTo>
                  <a:pt x="664463" y="1705355"/>
                </a:lnTo>
                <a:lnTo>
                  <a:pt x="626363" y="1693163"/>
                </a:lnTo>
                <a:lnTo>
                  <a:pt x="588263" y="1677923"/>
                </a:lnTo>
                <a:lnTo>
                  <a:pt x="551687" y="1661159"/>
                </a:lnTo>
                <a:lnTo>
                  <a:pt x="516635" y="1642871"/>
                </a:lnTo>
                <a:lnTo>
                  <a:pt x="481583" y="1623059"/>
                </a:lnTo>
                <a:lnTo>
                  <a:pt x="448055" y="1600199"/>
                </a:lnTo>
                <a:lnTo>
                  <a:pt x="416051" y="1577339"/>
                </a:lnTo>
                <a:lnTo>
                  <a:pt x="384047" y="1552955"/>
                </a:lnTo>
                <a:lnTo>
                  <a:pt x="355091" y="1527047"/>
                </a:lnTo>
                <a:lnTo>
                  <a:pt x="326135" y="1499615"/>
                </a:lnTo>
                <a:lnTo>
                  <a:pt x="298703" y="1470659"/>
                </a:lnTo>
                <a:lnTo>
                  <a:pt x="272795" y="1440179"/>
                </a:lnTo>
                <a:lnTo>
                  <a:pt x="224027" y="1376171"/>
                </a:lnTo>
                <a:lnTo>
                  <a:pt x="202691" y="1342643"/>
                </a:lnTo>
                <a:lnTo>
                  <a:pt x="182879" y="1307591"/>
                </a:lnTo>
                <a:lnTo>
                  <a:pt x="164591" y="1271015"/>
                </a:lnTo>
                <a:lnTo>
                  <a:pt x="149351" y="1234439"/>
                </a:lnTo>
                <a:lnTo>
                  <a:pt x="134111" y="1196339"/>
                </a:lnTo>
                <a:lnTo>
                  <a:pt x="120395" y="1158239"/>
                </a:lnTo>
                <a:lnTo>
                  <a:pt x="109727" y="1118615"/>
                </a:lnTo>
                <a:lnTo>
                  <a:pt x="100583" y="1078991"/>
                </a:lnTo>
                <a:lnTo>
                  <a:pt x="88391" y="996695"/>
                </a:lnTo>
                <a:lnTo>
                  <a:pt x="85343" y="954023"/>
                </a:lnTo>
                <a:lnTo>
                  <a:pt x="85343" y="934211"/>
                </a:lnTo>
                <a:lnTo>
                  <a:pt x="83819" y="911351"/>
                </a:lnTo>
                <a:lnTo>
                  <a:pt x="85343" y="868679"/>
                </a:lnTo>
                <a:lnTo>
                  <a:pt x="88391" y="826007"/>
                </a:lnTo>
                <a:lnTo>
                  <a:pt x="94487" y="784859"/>
                </a:lnTo>
                <a:lnTo>
                  <a:pt x="102107" y="743711"/>
                </a:lnTo>
                <a:lnTo>
                  <a:pt x="111251" y="704087"/>
                </a:lnTo>
                <a:lnTo>
                  <a:pt x="121919" y="664463"/>
                </a:lnTo>
                <a:lnTo>
                  <a:pt x="135635" y="626363"/>
                </a:lnTo>
                <a:lnTo>
                  <a:pt x="150875" y="588263"/>
                </a:lnTo>
                <a:lnTo>
                  <a:pt x="167639" y="551687"/>
                </a:lnTo>
                <a:lnTo>
                  <a:pt x="185927" y="516635"/>
                </a:lnTo>
                <a:lnTo>
                  <a:pt x="205739" y="481583"/>
                </a:lnTo>
                <a:lnTo>
                  <a:pt x="227075" y="448055"/>
                </a:lnTo>
                <a:lnTo>
                  <a:pt x="275843" y="384047"/>
                </a:lnTo>
                <a:lnTo>
                  <a:pt x="301751" y="355091"/>
                </a:lnTo>
                <a:lnTo>
                  <a:pt x="329183" y="326135"/>
                </a:lnTo>
                <a:lnTo>
                  <a:pt x="358139" y="298703"/>
                </a:lnTo>
                <a:lnTo>
                  <a:pt x="388619" y="272795"/>
                </a:lnTo>
                <a:lnTo>
                  <a:pt x="452627" y="224027"/>
                </a:lnTo>
                <a:lnTo>
                  <a:pt x="486155" y="202691"/>
                </a:lnTo>
                <a:lnTo>
                  <a:pt x="521207" y="182879"/>
                </a:lnTo>
                <a:lnTo>
                  <a:pt x="556259" y="164591"/>
                </a:lnTo>
                <a:lnTo>
                  <a:pt x="594359" y="149351"/>
                </a:lnTo>
                <a:lnTo>
                  <a:pt x="630935" y="134111"/>
                </a:lnTo>
                <a:lnTo>
                  <a:pt x="670559" y="120395"/>
                </a:lnTo>
                <a:lnTo>
                  <a:pt x="708659" y="109727"/>
                </a:lnTo>
                <a:lnTo>
                  <a:pt x="749807" y="100583"/>
                </a:lnTo>
                <a:lnTo>
                  <a:pt x="790955" y="92963"/>
                </a:lnTo>
                <a:lnTo>
                  <a:pt x="832103" y="88391"/>
                </a:lnTo>
                <a:lnTo>
                  <a:pt x="874775" y="85343"/>
                </a:lnTo>
                <a:lnTo>
                  <a:pt x="894587" y="85343"/>
                </a:lnTo>
                <a:lnTo>
                  <a:pt x="915923" y="83819"/>
                </a:lnTo>
                <a:lnTo>
                  <a:pt x="926649" y="83819"/>
                </a:lnTo>
                <a:lnTo>
                  <a:pt x="933582" y="82037"/>
                </a:lnTo>
                <a:lnTo>
                  <a:pt x="944135" y="75201"/>
                </a:lnTo>
                <a:lnTo>
                  <a:pt x="952423" y="64772"/>
                </a:lnTo>
                <a:lnTo>
                  <a:pt x="957750" y="50877"/>
                </a:lnTo>
                <a:lnTo>
                  <a:pt x="959416" y="33641"/>
                </a:lnTo>
                <a:lnTo>
                  <a:pt x="954491" y="20996"/>
                </a:lnTo>
                <a:lnTo>
                  <a:pt x="945794" y="10803"/>
                </a:lnTo>
                <a:lnTo>
                  <a:pt x="934179" y="4000"/>
                </a:lnTo>
                <a:lnTo>
                  <a:pt x="920495" y="1523"/>
                </a:lnTo>
                <a:lnTo>
                  <a:pt x="915923" y="0"/>
                </a:lnTo>
                <a:close/>
              </a:path>
              <a:path w="959485" h="1827529">
                <a:moveTo>
                  <a:pt x="926649" y="83819"/>
                </a:moveTo>
                <a:lnTo>
                  <a:pt x="915923" y="83819"/>
                </a:lnTo>
                <a:lnTo>
                  <a:pt x="917447" y="85343"/>
                </a:lnTo>
                <a:lnTo>
                  <a:pt x="921464" y="85153"/>
                </a:lnTo>
                <a:lnTo>
                  <a:pt x="926649" y="83819"/>
                </a:lnTo>
                <a:close/>
              </a:path>
            </a:pathLst>
          </a:custGeom>
          <a:solidFill>
            <a:srgbClr val="F36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14349" name="object 13">
            <a:extLst>
              <a:ext uri="{FF2B5EF4-FFF2-40B4-BE49-F238E27FC236}">
                <a16:creationId xmlns:a16="http://schemas.microsoft.com/office/drawing/2014/main" id="{597EF46A-58B2-4A56-B326-52E0A1D9D7FD}"/>
              </a:ext>
            </a:extLst>
          </p:cNvPr>
          <p:cNvSpPr>
            <a:spLocks/>
          </p:cNvSpPr>
          <p:nvPr/>
        </p:nvSpPr>
        <p:spPr bwMode="auto">
          <a:xfrm>
            <a:off x="6709522" y="3630706"/>
            <a:ext cx="1553416" cy="1552015"/>
          </a:xfrm>
          <a:custGeom>
            <a:avLst/>
            <a:gdLst>
              <a:gd name="T0" fmla="*/ 163096 w 1760220"/>
              <a:gd name="T1" fmla="*/ 1380743 h 1758950"/>
              <a:gd name="T2" fmla="*/ 213398 w 1760220"/>
              <a:gd name="T3" fmla="*/ 1453895 h 1758950"/>
              <a:gd name="T4" fmla="*/ 326194 w 1760220"/>
              <a:gd name="T5" fmla="*/ 1563623 h 1758950"/>
              <a:gd name="T6" fmla="*/ 487767 w 1760220"/>
              <a:gd name="T7" fmla="*/ 1667255 h 1758950"/>
              <a:gd name="T8" fmla="*/ 664583 w 1760220"/>
              <a:gd name="T9" fmla="*/ 1731263 h 1758950"/>
              <a:gd name="T10" fmla="*/ 929807 w 1760220"/>
              <a:gd name="T11" fmla="*/ 1758695 h 1758950"/>
              <a:gd name="T12" fmla="*/ 778904 w 1760220"/>
              <a:gd name="T13" fmla="*/ 1737359 h 1758950"/>
              <a:gd name="T14" fmla="*/ 527398 w 1760220"/>
              <a:gd name="T15" fmla="*/ 1667255 h 1758950"/>
              <a:gd name="T16" fmla="*/ 251504 w 1760220"/>
              <a:gd name="T17" fmla="*/ 1472183 h 1758950"/>
              <a:gd name="T18" fmla="*/ 1032849 w 1760220"/>
              <a:gd name="T19" fmla="*/ 15239 h 1758950"/>
              <a:gd name="T20" fmla="*/ 1120341 w 1760220"/>
              <a:gd name="T21" fmla="*/ 48767 h 1758950"/>
              <a:gd name="T22" fmla="*/ 1310876 w 1760220"/>
              <a:gd name="T23" fmla="*/ 131063 h 1758950"/>
              <a:gd name="T24" fmla="*/ 1446536 w 1760220"/>
              <a:gd name="T25" fmla="*/ 228599 h 1758950"/>
              <a:gd name="T26" fmla="*/ 1588294 w 1760220"/>
              <a:gd name="T27" fmla="*/ 384047 h 1758950"/>
              <a:gd name="T28" fmla="*/ 1690420 w 1760220"/>
              <a:gd name="T29" fmla="*/ 579119 h 1758950"/>
              <a:gd name="T30" fmla="*/ 1734624 w 1760220"/>
              <a:gd name="T31" fmla="*/ 746759 h 1758950"/>
              <a:gd name="T32" fmla="*/ 1743770 w 1760220"/>
              <a:gd name="T33" fmla="*/ 914399 h 1758950"/>
              <a:gd name="T34" fmla="*/ 1720906 w 1760220"/>
              <a:gd name="T35" fmla="*/ 1078991 h 1758950"/>
              <a:gd name="T36" fmla="*/ 1649265 w 1760220"/>
              <a:gd name="T37" fmla="*/ 1274063 h 1758950"/>
              <a:gd name="T38" fmla="*/ 1559333 w 1760220"/>
              <a:gd name="T39" fmla="*/ 1414271 h 1758950"/>
              <a:gd name="T40" fmla="*/ 1409954 w 1760220"/>
              <a:gd name="T41" fmla="*/ 1563623 h 1758950"/>
              <a:gd name="T42" fmla="*/ 1260575 w 1760220"/>
              <a:gd name="T43" fmla="*/ 1655063 h 1758950"/>
              <a:gd name="T44" fmla="*/ 1041079 w 1760220"/>
              <a:gd name="T45" fmla="*/ 1728215 h 1758950"/>
              <a:gd name="T46" fmla="*/ 1120341 w 1760220"/>
              <a:gd name="T47" fmla="*/ 1725167 h 1758950"/>
              <a:gd name="T48" fmla="*/ 1307827 w 1760220"/>
              <a:gd name="T49" fmla="*/ 1648967 h 1758950"/>
              <a:gd name="T50" fmla="*/ 1486167 w 1760220"/>
              <a:gd name="T51" fmla="*/ 1517903 h 1758950"/>
              <a:gd name="T52" fmla="*/ 1621828 w 1760220"/>
              <a:gd name="T53" fmla="*/ 1353311 h 1758950"/>
              <a:gd name="T54" fmla="*/ 1698042 w 1760220"/>
              <a:gd name="T55" fmla="*/ 1203959 h 1758950"/>
              <a:gd name="T56" fmla="*/ 1745294 w 1760220"/>
              <a:gd name="T57" fmla="*/ 1042415 h 1758950"/>
              <a:gd name="T58" fmla="*/ 1760537 w 1760220"/>
              <a:gd name="T59" fmla="*/ 871727 h 1758950"/>
              <a:gd name="T60" fmla="*/ 1731576 w 1760220"/>
              <a:gd name="T61" fmla="*/ 658367 h 1758950"/>
              <a:gd name="T62" fmla="*/ 1669080 w 1760220"/>
              <a:gd name="T63" fmla="*/ 490727 h 1758950"/>
              <a:gd name="T64" fmla="*/ 1574575 w 1760220"/>
              <a:gd name="T65" fmla="*/ 341375 h 1758950"/>
              <a:gd name="T66" fmla="*/ 1423672 w 1760220"/>
              <a:gd name="T67" fmla="*/ 188975 h 1758950"/>
              <a:gd name="T68" fmla="*/ 1164545 w 1760220"/>
              <a:gd name="T69" fmla="*/ 48767 h 1758950"/>
              <a:gd name="T70" fmla="*/ 916088 w 1760220"/>
              <a:gd name="T71" fmla="*/ 0 h 1758950"/>
              <a:gd name="T72" fmla="*/ 660010 w 1760220"/>
              <a:gd name="T73" fmla="*/ 27431 h 1758950"/>
              <a:gd name="T74" fmla="*/ 513680 w 1760220"/>
              <a:gd name="T75" fmla="*/ 82295 h 1758950"/>
              <a:gd name="T76" fmla="*/ 341437 w 1760220"/>
              <a:gd name="T77" fmla="*/ 185927 h 1758950"/>
              <a:gd name="T78" fmla="*/ 189009 w 1760220"/>
              <a:gd name="T79" fmla="*/ 335279 h 1758950"/>
              <a:gd name="T80" fmla="*/ 97553 w 1760220"/>
              <a:gd name="T81" fmla="*/ 478535 h 1758950"/>
              <a:gd name="T82" fmla="*/ 35057 w 1760220"/>
              <a:gd name="T83" fmla="*/ 637031 h 1758950"/>
              <a:gd name="T84" fmla="*/ 4572 w 1760220"/>
              <a:gd name="T85" fmla="*/ 801623 h 1758950"/>
              <a:gd name="T86" fmla="*/ 10669 w 1760220"/>
              <a:gd name="T87" fmla="*/ 1014983 h 1758950"/>
              <a:gd name="T88" fmla="*/ 54873 w 1760220"/>
              <a:gd name="T89" fmla="*/ 1185671 h 1758950"/>
              <a:gd name="T90" fmla="*/ 102125 w 1760220"/>
              <a:gd name="T91" fmla="*/ 1271015 h 1758950"/>
              <a:gd name="T92" fmla="*/ 86883 w 1760220"/>
              <a:gd name="T93" fmla="*/ 1219199 h 1758950"/>
              <a:gd name="T94" fmla="*/ 33533 w 1760220"/>
              <a:gd name="T95" fmla="*/ 1054607 h 1758950"/>
              <a:gd name="T96" fmla="*/ 16766 w 1760220"/>
              <a:gd name="T97" fmla="*/ 886967 h 1758950"/>
              <a:gd name="T98" fmla="*/ 30485 w 1760220"/>
              <a:gd name="T99" fmla="*/ 722375 h 1758950"/>
              <a:gd name="T100" fmla="*/ 77737 w 1760220"/>
              <a:gd name="T101" fmla="*/ 560831 h 1758950"/>
              <a:gd name="T102" fmla="*/ 152427 w 1760220"/>
              <a:gd name="T103" fmla="*/ 414527 h 1758950"/>
              <a:gd name="T104" fmla="*/ 286563 w 1760220"/>
              <a:gd name="T105" fmla="*/ 252983 h 1758950"/>
              <a:gd name="T106" fmla="*/ 422223 w 1760220"/>
              <a:gd name="T107" fmla="*/ 146303 h 1758950"/>
              <a:gd name="T108" fmla="*/ 621903 w 1760220"/>
              <a:gd name="T109" fmla="*/ 54863 h 1758950"/>
              <a:gd name="T110" fmla="*/ 873409 w 1760220"/>
              <a:gd name="T111" fmla="*/ 15239 h 1758950"/>
              <a:gd name="T112" fmla="*/ 916088 w 1760220"/>
              <a:gd name="T113" fmla="*/ 0 h 17589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60220" h="1758950">
                <a:moveTo>
                  <a:pt x="173735" y="1377695"/>
                </a:moveTo>
                <a:lnTo>
                  <a:pt x="169163" y="1377695"/>
                </a:lnTo>
                <a:lnTo>
                  <a:pt x="166115" y="1380743"/>
                </a:lnTo>
                <a:lnTo>
                  <a:pt x="163067" y="1380743"/>
                </a:lnTo>
                <a:lnTo>
                  <a:pt x="161543" y="1386839"/>
                </a:lnTo>
                <a:lnTo>
                  <a:pt x="164591" y="1389887"/>
                </a:lnTo>
                <a:lnTo>
                  <a:pt x="188975" y="1423415"/>
                </a:lnTo>
                <a:lnTo>
                  <a:pt x="213359" y="1453895"/>
                </a:lnTo>
                <a:lnTo>
                  <a:pt x="240791" y="1484375"/>
                </a:lnTo>
                <a:lnTo>
                  <a:pt x="268223" y="1511807"/>
                </a:lnTo>
                <a:lnTo>
                  <a:pt x="295655" y="1536191"/>
                </a:lnTo>
                <a:lnTo>
                  <a:pt x="326135" y="1563623"/>
                </a:lnTo>
                <a:lnTo>
                  <a:pt x="356615" y="1584959"/>
                </a:lnTo>
                <a:lnTo>
                  <a:pt x="388619" y="1609343"/>
                </a:lnTo>
                <a:lnTo>
                  <a:pt x="420623" y="1630679"/>
                </a:lnTo>
                <a:lnTo>
                  <a:pt x="487679" y="1667255"/>
                </a:lnTo>
                <a:lnTo>
                  <a:pt x="556259" y="1697735"/>
                </a:lnTo>
                <a:lnTo>
                  <a:pt x="592835" y="1709927"/>
                </a:lnTo>
                <a:lnTo>
                  <a:pt x="627887" y="1722119"/>
                </a:lnTo>
                <a:lnTo>
                  <a:pt x="664463" y="1731263"/>
                </a:lnTo>
                <a:lnTo>
                  <a:pt x="702563" y="1740407"/>
                </a:lnTo>
                <a:lnTo>
                  <a:pt x="777239" y="1752599"/>
                </a:lnTo>
                <a:lnTo>
                  <a:pt x="853439" y="1758695"/>
                </a:lnTo>
                <a:lnTo>
                  <a:pt x="929639" y="1758695"/>
                </a:lnTo>
                <a:lnTo>
                  <a:pt x="967739" y="1755647"/>
                </a:lnTo>
                <a:lnTo>
                  <a:pt x="1043939" y="1743455"/>
                </a:lnTo>
                <a:lnTo>
                  <a:pt x="853439" y="1743455"/>
                </a:lnTo>
                <a:lnTo>
                  <a:pt x="778763" y="1737359"/>
                </a:lnTo>
                <a:lnTo>
                  <a:pt x="705611" y="1725167"/>
                </a:lnTo>
                <a:lnTo>
                  <a:pt x="632459" y="1706879"/>
                </a:lnTo>
                <a:lnTo>
                  <a:pt x="562355" y="1682495"/>
                </a:lnTo>
                <a:lnTo>
                  <a:pt x="527303" y="1667255"/>
                </a:lnTo>
                <a:lnTo>
                  <a:pt x="460247" y="1633727"/>
                </a:lnTo>
                <a:lnTo>
                  <a:pt x="396239" y="1594103"/>
                </a:lnTo>
                <a:lnTo>
                  <a:pt x="335279" y="1551431"/>
                </a:lnTo>
                <a:lnTo>
                  <a:pt x="251459" y="1472183"/>
                </a:lnTo>
                <a:lnTo>
                  <a:pt x="225551" y="1441703"/>
                </a:lnTo>
                <a:lnTo>
                  <a:pt x="176783" y="1380743"/>
                </a:lnTo>
                <a:lnTo>
                  <a:pt x="173735" y="1377695"/>
                </a:lnTo>
                <a:close/>
              </a:path>
              <a:path w="1760220" h="1758950">
                <a:moveTo>
                  <a:pt x="1032662" y="15239"/>
                </a:moveTo>
                <a:lnTo>
                  <a:pt x="914399" y="15239"/>
                </a:lnTo>
                <a:lnTo>
                  <a:pt x="957071" y="18287"/>
                </a:lnTo>
                <a:lnTo>
                  <a:pt x="1039367" y="30479"/>
                </a:lnTo>
                <a:lnTo>
                  <a:pt x="1120139" y="48767"/>
                </a:lnTo>
                <a:lnTo>
                  <a:pt x="1159763" y="60959"/>
                </a:lnTo>
                <a:lnTo>
                  <a:pt x="1197863" y="76199"/>
                </a:lnTo>
                <a:lnTo>
                  <a:pt x="1274063" y="109727"/>
                </a:lnTo>
                <a:lnTo>
                  <a:pt x="1310639" y="131063"/>
                </a:lnTo>
                <a:lnTo>
                  <a:pt x="1345691" y="152399"/>
                </a:lnTo>
                <a:lnTo>
                  <a:pt x="1380743" y="176783"/>
                </a:lnTo>
                <a:lnTo>
                  <a:pt x="1414271" y="201167"/>
                </a:lnTo>
                <a:lnTo>
                  <a:pt x="1446275" y="228599"/>
                </a:lnTo>
                <a:lnTo>
                  <a:pt x="1476755" y="256031"/>
                </a:lnTo>
                <a:lnTo>
                  <a:pt x="1507235" y="286511"/>
                </a:lnTo>
                <a:lnTo>
                  <a:pt x="1536191" y="316991"/>
                </a:lnTo>
                <a:lnTo>
                  <a:pt x="1588007" y="384047"/>
                </a:lnTo>
                <a:lnTo>
                  <a:pt x="1612391" y="420623"/>
                </a:lnTo>
                <a:lnTo>
                  <a:pt x="1655063" y="499871"/>
                </a:lnTo>
                <a:lnTo>
                  <a:pt x="1673351" y="539495"/>
                </a:lnTo>
                <a:lnTo>
                  <a:pt x="1690115" y="579119"/>
                </a:lnTo>
                <a:lnTo>
                  <a:pt x="1703831" y="621791"/>
                </a:lnTo>
                <a:lnTo>
                  <a:pt x="1716023" y="664463"/>
                </a:lnTo>
                <a:lnTo>
                  <a:pt x="1726691" y="704087"/>
                </a:lnTo>
                <a:lnTo>
                  <a:pt x="1734311" y="746759"/>
                </a:lnTo>
                <a:lnTo>
                  <a:pt x="1738883" y="789431"/>
                </a:lnTo>
                <a:lnTo>
                  <a:pt x="1741931" y="832103"/>
                </a:lnTo>
                <a:lnTo>
                  <a:pt x="1743455" y="871727"/>
                </a:lnTo>
                <a:lnTo>
                  <a:pt x="1743455" y="914399"/>
                </a:lnTo>
                <a:lnTo>
                  <a:pt x="1740407" y="957071"/>
                </a:lnTo>
                <a:lnTo>
                  <a:pt x="1735835" y="996695"/>
                </a:lnTo>
                <a:lnTo>
                  <a:pt x="1729739" y="1039367"/>
                </a:lnTo>
                <a:lnTo>
                  <a:pt x="1720595" y="1078991"/>
                </a:lnTo>
                <a:lnTo>
                  <a:pt x="1709927" y="1118615"/>
                </a:lnTo>
                <a:lnTo>
                  <a:pt x="1697735" y="1158239"/>
                </a:lnTo>
                <a:lnTo>
                  <a:pt x="1667255" y="1234439"/>
                </a:lnTo>
                <a:lnTo>
                  <a:pt x="1648967" y="1274063"/>
                </a:lnTo>
                <a:lnTo>
                  <a:pt x="1629155" y="1310639"/>
                </a:lnTo>
                <a:lnTo>
                  <a:pt x="1607819" y="1344167"/>
                </a:lnTo>
                <a:lnTo>
                  <a:pt x="1584959" y="1380743"/>
                </a:lnTo>
                <a:lnTo>
                  <a:pt x="1559051" y="1414271"/>
                </a:lnTo>
                <a:lnTo>
                  <a:pt x="1533143" y="1444751"/>
                </a:lnTo>
                <a:lnTo>
                  <a:pt x="1504187" y="1478279"/>
                </a:lnTo>
                <a:lnTo>
                  <a:pt x="1443227" y="1536191"/>
                </a:lnTo>
                <a:lnTo>
                  <a:pt x="1409699" y="1563623"/>
                </a:lnTo>
                <a:lnTo>
                  <a:pt x="1374647" y="1588007"/>
                </a:lnTo>
                <a:lnTo>
                  <a:pt x="1338071" y="1612391"/>
                </a:lnTo>
                <a:lnTo>
                  <a:pt x="1299971" y="1633727"/>
                </a:lnTo>
                <a:lnTo>
                  <a:pt x="1260347" y="1655063"/>
                </a:lnTo>
                <a:lnTo>
                  <a:pt x="1225295" y="1670303"/>
                </a:lnTo>
                <a:lnTo>
                  <a:pt x="1152143" y="1700783"/>
                </a:lnTo>
                <a:lnTo>
                  <a:pt x="1078991" y="1719071"/>
                </a:lnTo>
                <a:lnTo>
                  <a:pt x="1040891" y="1728215"/>
                </a:lnTo>
                <a:lnTo>
                  <a:pt x="966215" y="1740407"/>
                </a:lnTo>
                <a:lnTo>
                  <a:pt x="928115" y="1743455"/>
                </a:lnTo>
                <a:lnTo>
                  <a:pt x="1043939" y="1743455"/>
                </a:lnTo>
                <a:lnTo>
                  <a:pt x="1120139" y="1725167"/>
                </a:lnTo>
                <a:lnTo>
                  <a:pt x="1158239" y="1712975"/>
                </a:lnTo>
                <a:lnTo>
                  <a:pt x="1194815" y="1700783"/>
                </a:lnTo>
                <a:lnTo>
                  <a:pt x="1231391" y="1685543"/>
                </a:lnTo>
                <a:lnTo>
                  <a:pt x="1307591" y="1648967"/>
                </a:lnTo>
                <a:lnTo>
                  <a:pt x="1347215" y="1624583"/>
                </a:lnTo>
                <a:lnTo>
                  <a:pt x="1383791" y="1600199"/>
                </a:lnTo>
                <a:lnTo>
                  <a:pt x="1418843" y="1575815"/>
                </a:lnTo>
                <a:lnTo>
                  <a:pt x="1485899" y="1517903"/>
                </a:lnTo>
                <a:lnTo>
                  <a:pt x="1516379" y="1487423"/>
                </a:lnTo>
                <a:lnTo>
                  <a:pt x="1545335" y="1456943"/>
                </a:lnTo>
                <a:lnTo>
                  <a:pt x="1597151" y="1389887"/>
                </a:lnTo>
                <a:lnTo>
                  <a:pt x="1621535" y="1353311"/>
                </a:lnTo>
                <a:lnTo>
                  <a:pt x="1642871" y="1316735"/>
                </a:lnTo>
                <a:lnTo>
                  <a:pt x="1662683" y="1280159"/>
                </a:lnTo>
                <a:lnTo>
                  <a:pt x="1680971" y="1240535"/>
                </a:lnTo>
                <a:lnTo>
                  <a:pt x="1697735" y="1203959"/>
                </a:lnTo>
                <a:lnTo>
                  <a:pt x="1712975" y="1164335"/>
                </a:lnTo>
                <a:lnTo>
                  <a:pt x="1725167" y="1124711"/>
                </a:lnTo>
                <a:lnTo>
                  <a:pt x="1735835" y="1082039"/>
                </a:lnTo>
                <a:lnTo>
                  <a:pt x="1744979" y="1042415"/>
                </a:lnTo>
                <a:lnTo>
                  <a:pt x="1751075" y="999743"/>
                </a:lnTo>
                <a:lnTo>
                  <a:pt x="1755647" y="957071"/>
                </a:lnTo>
                <a:lnTo>
                  <a:pt x="1758695" y="914399"/>
                </a:lnTo>
                <a:lnTo>
                  <a:pt x="1760219" y="871727"/>
                </a:lnTo>
                <a:lnTo>
                  <a:pt x="1758695" y="829055"/>
                </a:lnTo>
                <a:lnTo>
                  <a:pt x="1749551" y="743711"/>
                </a:lnTo>
                <a:lnTo>
                  <a:pt x="1741931" y="701039"/>
                </a:lnTo>
                <a:lnTo>
                  <a:pt x="1731263" y="658367"/>
                </a:lnTo>
                <a:lnTo>
                  <a:pt x="1719071" y="615695"/>
                </a:lnTo>
                <a:lnTo>
                  <a:pt x="1705355" y="573023"/>
                </a:lnTo>
                <a:lnTo>
                  <a:pt x="1688591" y="533399"/>
                </a:lnTo>
                <a:lnTo>
                  <a:pt x="1668779" y="490727"/>
                </a:lnTo>
                <a:lnTo>
                  <a:pt x="1647443" y="451103"/>
                </a:lnTo>
                <a:lnTo>
                  <a:pt x="1624583" y="414527"/>
                </a:lnTo>
                <a:lnTo>
                  <a:pt x="1600199" y="374903"/>
                </a:lnTo>
                <a:lnTo>
                  <a:pt x="1574291" y="341375"/>
                </a:lnTo>
                <a:lnTo>
                  <a:pt x="1546859" y="307847"/>
                </a:lnTo>
                <a:lnTo>
                  <a:pt x="1517903" y="274319"/>
                </a:lnTo>
                <a:lnTo>
                  <a:pt x="1487423" y="243839"/>
                </a:lnTo>
                <a:lnTo>
                  <a:pt x="1423415" y="188975"/>
                </a:lnTo>
                <a:lnTo>
                  <a:pt x="1388363" y="161543"/>
                </a:lnTo>
                <a:lnTo>
                  <a:pt x="1318259" y="115823"/>
                </a:lnTo>
                <a:lnTo>
                  <a:pt x="1203959" y="60959"/>
                </a:lnTo>
                <a:lnTo>
                  <a:pt x="1164335" y="48767"/>
                </a:lnTo>
                <a:lnTo>
                  <a:pt x="1123187" y="33527"/>
                </a:lnTo>
                <a:lnTo>
                  <a:pt x="1082039" y="24383"/>
                </a:lnTo>
                <a:lnTo>
                  <a:pt x="1032662" y="15239"/>
                </a:lnTo>
                <a:close/>
              </a:path>
              <a:path w="1760220" h="1758950">
                <a:moveTo>
                  <a:pt x="915923" y="0"/>
                </a:moveTo>
                <a:lnTo>
                  <a:pt x="873251" y="0"/>
                </a:lnTo>
                <a:lnTo>
                  <a:pt x="786383" y="6095"/>
                </a:lnTo>
                <a:lnTo>
                  <a:pt x="701039" y="18287"/>
                </a:lnTo>
                <a:lnTo>
                  <a:pt x="659891" y="27431"/>
                </a:lnTo>
                <a:lnTo>
                  <a:pt x="617219" y="39623"/>
                </a:lnTo>
                <a:lnTo>
                  <a:pt x="574547" y="54863"/>
                </a:lnTo>
                <a:lnTo>
                  <a:pt x="533399" y="73151"/>
                </a:lnTo>
                <a:lnTo>
                  <a:pt x="513587" y="82295"/>
                </a:lnTo>
                <a:lnTo>
                  <a:pt x="492251" y="91439"/>
                </a:lnTo>
                <a:lnTo>
                  <a:pt x="413003" y="134111"/>
                </a:lnTo>
                <a:lnTo>
                  <a:pt x="376427" y="158495"/>
                </a:lnTo>
                <a:lnTo>
                  <a:pt x="341375" y="185927"/>
                </a:lnTo>
                <a:lnTo>
                  <a:pt x="274319" y="240791"/>
                </a:lnTo>
                <a:lnTo>
                  <a:pt x="243839" y="271271"/>
                </a:lnTo>
                <a:lnTo>
                  <a:pt x="214883" y="304799"/>
                </a:lnTo>
                <a:lnTo>
                  <a:pt x="188975" y="335279"/>
                </a:lnTo>
                <a:lnTo>
                  <a:pt x="163067" y="371855"/>
                </a:lnTo>
                <a:lnTo>
                  <a:pt x="138683" y="405383"/>
                </a:lnTo>
                <a:lnTo>
                  <a:pt x="117347" y="441959"/>
                </a:lnTo>
                <a:lnTo>
                  <a:pt x="97535" y="478535"/>
                </a:lnTo>
                <a:lnTo>
                  <a:pt x="79247" y="518159"/>
                </a:lnTo>
                <a:lnTo>
                  <a:pt x="62483" y="557783"/>
                </a:lnTo>
                <a:lnTo>
                  <a:pt x="47243" y="597407"/>
                </a:lnTo>
                <a:lnTo>
                  <a:pt x="35051" y="637031"/>
                </a:lnTo>
                <a:lnTo>
                  <a:pt x="24383" y="676655"/>
                </a:lnTo>
                <a:lnTo>
                  <a:pt x="15239" y="719327"/>
                </a:lnTo>
                <a:lnTo>
                  <a:pt x="9143" y="758951"/>
                </a:lnTo>
                <a:lnTo>
                  <a:pt x="4571" y="801623"/>
                </a:lnTo>
                <a:lnTo>
                  <a:pt x="1523" y="844295"/>
                </a:lnTo>
                <a:lnTo>
                  <a:pt x="0" y="886967"/>
                </a:lnTo>
                <a:lnTo>
                  <a:pt x="1523" y="929639"/>
                </a:lnTo>
                <a:lnTo>
                  <a:pt x="10667" y="1014983"/>
                </a:lnTo>
                <a:lnTo>
                  <a:pt x="18287" y="1057655"/>
                </a:lnTo>
                <a:lnTo>
                  <a:pt x="28955" y="1100327"/>
                </a:lnTo>
                <a:lnTo>
                  <a:pt x="41147" y="1142999"/>
                </a:lnTo>
                <a:lnTo>
                  <a:pt x="54863" y="1185671"/>
                </a:lnTo>
                <a:lnTo>
                  <a:pt x="71627" y="1225295"/>
                </a:lnTo>
                <a:lnTo>
                  <a:pt x="92963" y="1271015"/>
                </a:lnTo>
                <a:lnTo>
                  <a:pt x="97535" y="1274063"/>
                </a:lnTo>
                <a:lnTo>
                  <a:pt x="102107" y="1271015"/>
                </a:lnTo>
                <a:lnTo>
                  <a:pt x="105155" y="1267967"/>
                </a:lnTo>
                <a:lnTo>
                  <a:pt x="106679" y="1264919"/>
                </a:lnTo>
                <a:lnTo>
                  <a:pt x="105155" y="1261871"/>
                </a:lnTo>
                <a:lnTo>
                  <a:pt x="86867" y="1219199"/>
                </a:lnTo>
                <a:lnTo>
                  <a:pt x="70103" y="1179575"/>
                </a:lnTo>
                <a:lnTo>
                  <a:pt x="56387" y="1136903"/>
                </a:lnTo>
                <a:lnTo>
                  <a:pt x="44195" y="1097279"/>
                </a:lnTo>
                <a:lnTo>
                  <a:pt x="33527" y="1054607"/>
                </a:lnTo>
                <a:lnTo>
                  <a:pt x="27431" y="1011935"/>
                </a:lnTo>
                <a:lnTo>
                  <a:pt x="21335" y="972311"/>
                </a:lnTo>
                <a:lnTo>
                  <a:pt x="18287" y="929639"/>
                </a:lnTo>
                <a:lnTo>
                  <a:pt x="16763" y="886967"/>
                </a:lnTo>
                <a:lnTo>
                  <a:pt x="16763" y="844295"/>
                </a:lnTo>
                <a:lnTo>
                  <a:pt x="19811" y="804671"/>
                </a:lnTo>
                <a:lnTo>
                  <a:pt x="24383" y="761999"/>
                </a:lnTo>
                <a:lnTo>
                  <a:pt x="30479" y="722375"/>
                </a:lnTo>
                <a:lnTo>
                  <a:pt x="39623" y="679703"/>
                </a:lnTo>
                <a:lnTo>
                  <a:pt x="50291" y="640079"/>
                </a:lnTo>
                <a:lnTo>
                  <a:pt x="62483" y="600455"/>
                </a:lnTo>
                <a:lnTo>
                  <a:pt x="77723" y="560831"/>
                </a:lnTo>
                <a:lnTo>
                  <a:pt x="92963" y="524255"/>
                </a:lnTo>
                <a:lnTo>
                  <a:pt x="111251" y="487679"/>
                </a:lnTo>
                <a:lnTo>
                  <a:pt x="131063" y="451103"/>
                </a:lnTo>
                <a:lnTo>
                  <a:pt x="152399" y="414527"/>
                </a:lnTo>
                <a:lnTo>
                  <a:pt x="175259" y="380999"/>
                </a:lnTo>
                <a:lnTo>
                  <a:pt x="227075" y="313943"/>
                </a:lnTo>
                <a:lnTo>
                  <a:pt x="256031" y="283463"/>
                </a:lnTo>
                <a:lnTo>
                  <a:pt x="286511" y="252983"/>
                </a:lnTo>
                <a:lnTo>
                  <a:pt x="316991" y="225551"/>
                </a:lnTo>
                <a:lnTo>
                  <a:pt x="350519" y="198119"/>
                </a:lnTo>
                <a:lnTo>
                  <a:pt x="385571" y="170687"/>
                </a:lnTo>
                <a:lnTo>
                  <a:pt x="422147" y="146303"/>
                </a:lnTo>
                <a:lnTo>
                  <a:pt x="460247" y="124967"/>
                </a:lnTo>
                <a:lnTo>
                  <a:pt x="499871" y="103631"/>
                </a:lnTo>
                <a:lnTo>
                  <a:pt x="539495" y="85343"/>
                </a:lnTo>
                <a:lnTo>
                  <a:pt x="621791" y="54863"/>
                </a:lnTo>
                <a:lnTo>
                  <a:pt x="662939" y="42671"/>
                </a:lnTo>
                <a:lnTo>
                  <a:pt x="705611" y="33527"/>
                </a:lnTo>
                <a:lnTo>
                  <a:pt x="789431" y="21335"/>
                </a:lnTo>
                <a:lnTo>
                  <a:pt x="873251" y="15239"/>
                </a:lnTo>
                <a:lnTo>
                  <a:pt x="1032662" y="15239"/>
                </a:lnTo>
                <a:lnTo>
                  <a:pt x="999743" y="9143"/>
                </a:lnTo>
                <a:lnTo>
                  <a:pt x="957071" y="3047"/>
                </a:lnTo>
                <a:lnTo>
                  <a:pt x="915923" y="0"/>
                </a:lnTo>
                <a:close/>
              </a:path>
            </a:pathLst>
          </a:custGeom>
          <a:solidFill>
            <a:srgbClr val="F36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14350" name="object 14">
            <a:extLst>
              <a:ext uri="{FF2B5EF4-FFF2-40B4-BE49-F238E27FC236}">
                <a16:creationId xmlns:a16="http://schemas.microsoft.com/office/drawing/2014/main" id="{0B0292FE-1204-4C9B-8FFE-E5B1FFE0B5B2}"/>
              </a:ext>
            </a:extLst>
          </p:cNvPr>
          <p:cNvSpPr>
            <a:spLocks/>
          </p:cNvSpPr>
          <p:nvPr/>
        </p:nvSpPr>
        <p:spPr bwMode="auto">
          <a:xfrm>
            <a:off x="6688512" y="4405313"/>
            <a:ext cx="825033" cy="799819"/>
          </a:xfrm>
          <a:custGeom>
            <a:avLst/>
            <a:gdLst>
              <a:gd name="T0" fmla="*/ 18525 w 935354"/>
              <a:gd name="T1" fmla="*/ 803 h 907414"/>
              <a:gd name="T2" fmla="*/ 1582 w 935354"/>
              <a:gd name="T3" fmla="*/ 20373 h 907414"/>
              <a:gd name="T4" fmla="*/ 3046 w 935354"/>
              <a:gd name="T5" fmla="*/ 79282 h 907414"/>
              <a:gd name="T6" fmla="*/ 13710 w 935354"/>
              <a:gd name="T7" fmla="*/ 167581 h 907414"/>
              <a:gd name="T8" fmla="*/ 35039 w 935354"/>
              <a:gd name="T9" fmla="*/ 252835 h 907414"/>
              <a:gd name="T10" fmla="*/ 62462 w 935354"/>
              <a:gd name="T11" fmla="*/ 335045 h 907414"/>
              <a:gd name="T12" fmla="*/ 99025 w 935354"/>
              <a:gd name="T13" fmla="*/ 414210 h 907414"/>
              <a:gd name="T14" fmla="*/ 164535 w 935354"/>
              <a:gd name="T15" fmla="*/ 523823 h 907414"/>
              <a:gd name="T16" fmla="*/ 245280 w 935354"/>
              <a:gd name="T17" fmla="*/ 621257 h 907414"/>
              <a:gd name="T18" fmla="*/ 306219 w 935354"/>
              <a:gd name="T19" fmla="*/ 680630 h 907414"/>
              <a:gd name="T20" fmla="*/ 373252 w 935354"/>
              <a:gd name="T21" fmla="*/ 733914 h 907414"/>
              <a:gd name="T22" fmla="*/ 444856 w 935354"/>
              <a:gd name="T23" fmla="*/ 781109 h 907414"/>
              <a:gd name="T24" fmla="*/ 519507 w 935354"/>
              <a:gd name="T25" fmla="*/ 820691 h 907414"/>
              <a:gd name="T26" fmla="*/ 598728 w 935354"/>
              <a:gd name="T27" fmla="*/ 852662 h 907414"/>
              <a:gd name="T28" fmla="*/ 682520 w 935354"/>
              <a:gd name="T29" fmla="*/ 878542 h 907414"/>
              <a:gd name="T30" fmla="*/ 769358 w 935354"/>
              <a:gd name="T31" fmla="*/ 895289 h 907414"/>
              <a:gd name="T32" fmla="*/ 857720 w 935354"/>
              <a:gd name="T33" fmla="*/ 904423 h 907414"/>
              <a:gd name="T34" fmla="*/ 908690 w 935354"/>
              <a:gd name="T35" fmla="*/ 905288 h 907414"/>
              <a:gd name="T36" fmla="*/ 928253 w 935354"/>
              <a:gd name="T37" fmla="*/ 892278 h 907414"/>
              <a:gd name="T38" fmla="*/ 934959 w 935354"/>
              <a:gd name="T39" fmla="*/ 861222 h 907414"/>
              <a:gd name="T40" fmla="*/ 916940 w 935354"/>
              <a:gd name="T41" fmla="*/ 841259 h 907414"/>
              <a:gd name="T42" fmla="*/ 859244 w 935354"/>
              <a:gd name="T43" fmla="*/ 837437 h 907414"/>
              <a:gd name="T44" fmla="*/ 737365 w 935354"/>
              <a:gd name="T45" fmla="*/ 820691 h 907414"/>
              <a:gd name="T46" fmla="*/ 659667 w 935354"/>
              <a:gd name="T47" fmla="*/ 800900 h 907414"/>
              <a:gd name="T48" fmla="*/ 583493 w 935354"/>
              <a:gd name="T49" fmla="*/ 775019 h 907414"/>
              <a:gd name="T50" fmla="*/ 476849 w 935354"/>
              <a:gd name="T51" fmla="*/ 721735 h 907414"/>
              <a:gd name="T52" fmla="*/ 411340 w 935354"/>
              <a:gd name="T53" fmla="*/ 677585 h 907414"/>
              <a:gd name="T54" fmla="*/ 321454 w 935354"/>
              <a:gd name="T55" fmla="*/ 601465 h 907414"/>
              <a:gd name="T56" fmla="*/ 268132 w 935354"/>
              <a:gd name="T57" fmla="*/ 545136 h 907414"/>
              <a:gd name="T58" fmla="*/ 219381 w 935354"/>
              <a:gd name="T59" fmla="*/ 482718 h 907414"/>
              <a:gd name="T60" fmla="*/ 158441 w 935354"/>
              <a:gd name="T61" fmla="*/ 380717 h 907414"/>
              <a:gd name="T62" fmla="*/ 124925 w 935354"/>
              <a:gd name="T63" fmla="*/ 309164 h 907414"/>
              <a:gd name="T64" fmla="*/ 99025 w 935354"/>
              <a:gd name="T65" fmla="*/ 233044 h 907414"/>
              <a:gd name="T66" fmla="*/ 74650 w 935354"/>
              <a:gd name="T67" fmla="*/ 112775 h 907414"/>
              <a:gd name="T68" fmla="*/ 67032 w 935354"/>
              <a:gd name="T69" fmla="*/ 29042 h 907414"/>
              <a:gd name="T70" fmla="*/ 59618 w 935354"/>
              <a:gd name="T71" fmla="*/ 10223 h 907414"/>
              <a:gd name="T72" fmla="*/ 36103 w 935354"/>
              <a:gd name="T73" fmla="*/ 0 h 9074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5354" h="907414">
                <a:moveTo>
                  <a:pt x="36115" y="0"/>
                </a:moveTo>
                <a:lnTo>
                  <a:pt x="18531" y="804"/>
                </a:lnTo>
                <a:lnTo>
                  <a:pt x="8048" y="9015"/>
                </a:lnTo>
                <a:lnTo>
                  <a:pt x="1583" y="20394"/>
                </a:lnTo>
                <a:lnTo>
                  <a:pt x="0" y="33645"/>
                </a:lnTo>
                <a:lnTo>
                  <a:pt x="3047" y="79365"/>
                </a:lnTo>
                <a:lnTo>
                  <a:pt x="7619" y="123561"/>
                </a:lnTo>
                <a:lnTo>
                  <a:pt x="13715" y="167757"/>
                </a:lnTo>
                <a:lnTo>
                  <a:pt x="22859" y="210429"/>
                </a:lnTo>
                <a:lnTo>
                  <a:pt x="35051" y="253101"/>
                </a:lnTo>
                <a:lnTo>
                  <a:pt x="47243" y="294249"/>
                </a:lnTo>
                <a:lnTo>
                  <a:pt x="62483" y="335397"/>
                </a:lnTo>
                <a:lnTo>
                  <a:pt x="79247" y="375021"/>
                </a:lnTo>
                <a:lnTo>
                  <a:pt x="99059" y="414645"/>
                </a:lnTo>
                <a:lnTo>
                  <a:pt x="118871" y="451221"/>
                </a:lnTo>
                <a:lnTo>
                  <a:pt x="164591" y="524373"/>
                </a:lnTo>
                <a:lnTo>
                  <a:pt x="216407" y="591429"/>
                </a:lnTo>
                <a:lnTo>
                  <a:pt x="245363" y="621909"/>
                </a:lnTo>
                <a:lnTo>
                  <a:pt x="275843" y="652389"/>
                </a:lnTo>
                <a:lnTo>
                  <a:pt x="306323" y="681345"/>
                </a:lnTo>
                <a:lnTo>
                  <a:pt x="339851" y="708777"/>
                </a:lnTo>
                <a:lnTo>
                  <a:pt x="373379" y="734685"/>
                </a:lnTo>
                <a:lnTo>
                  <a:pt x="408431" y="759069"/>
                </a:lnTo>
                <a:lnTo>
                  <a:pt x="445007" y="781929"/>
                </a:lnTo>
                <a:lnTo>
                  <a:pt x="481583" y="801741"/>
                </a:lnTo>
                <a:lnTo>
                  <a:pt x="519683" y="821553"/>
                </a:lnTo>
                <a:lnTo>
                  <a:pt x="559307" y="838317"/>
                </a:lnTo>
                <a:lnTo>
                  <a:pt x="598931" y="853557"/>
                </a:lnTo>
                <a:lnTo>
                  <a:pt x="641603" y="867273"/>
                </a:lnTo>
                <a:lnTo>
                  <a:pt x="682751" y="879465"/>
                </a:lnTo>
                <a:lnTo>
                  <a:pt x="725423" y="888609"/>
                </a:lnTo>
                <a:lnTo>
                  <a:pt x="769619" y="896229"/>
                </a:lnTo>
                <a:lnTo>
                  <a:pt x="813815" y="902325"/>
                </a:lnTo>
                <a:lnTo>
                  <a:pt x="858011" y="905373"/>
                </a:lnTo>
                <a:lnTo>
                  <a:pt x="902207" y="906897"/>
                </a:lnTo>
                <a:lnTo>
                  <a:pt x="908998" y="906239"/>
                </a:lnTo>
                <a:lnTo>
                  <a:pt x="919851" y="901872"/>
                </a:lnTo>
                <a:lnTo>
                  <a:pt x="928568" y="893215"/>
                </a:lnTo>
                <a:lnTo>
                  <a:pt x="934069" y="880042"/>
                </a:lnTo>
                <a:lnTo>
                  <a:pt x="935276" y="862126"/>
                </a:lnTo>
                <a:lnTo>
                  <a:pt x="928203" y="850462"/>
                </a:lnTo>
                <a:lnTo>
                  <a:pt x="917251" y="842143"/>
                </a:lnTo>
                <a:lnTo>
                  <a:pt x="903731" y="838317"/>
                </a:lnTo>
                <a:lnTo>
                  <a:pt x="859535" y="838317"/>
                </a:lnTo>
                <a:lnTo>
                  <a:pt x="777239" y="829173"/>
                </a:lnTo>
                <a:lnTo>
                  <a:pt x="737615" y="821553"/>
                </a:lnTo>
                <a:lnTo>
                  <a:pt x="697991" y="812409"/>
                </a:lnTo>
                <a:lnTo>
                  <a:pt x="659891" y="801741"/>
                </a:lnTo>
                <a:lnTo>
                  <a:pt x="621791" y="789549"/>
                </a:lnTo>
                <a:lnTo>
                  <a:pt x="583691" y="775833"/>
                </a:lnTo>
                <a:lnTo>
                  <a:pt x="547115" y="759069"/>
                </a:lnTo>
                <a:lnTo>
                  <a:pt x="477011" y="722493"/>
                </a:lnTo>
                <a:lnTo>
                  <a:pt x="443483" y="701157"/>
                </a:lnTo>
                <a:lnTo>
                  <a:pt x="411479" y="678297"/>
                </a:lnTo>
                <a:lnTo>
                  <a:pt x="350519" y="629529"/>
                </a:lnTo>
                <a:lnTo>
                  <a:pt x="321563" y="602097"/>
                </a:lnTo>
                <a:lnTo>
                  <a:pt x="294131" y="574665"/>
                </a:lnTo>
                <a:lnTo>
                  <a:pt x="268223" y="545709"/>
                </a:lnTo>
                <a:lnTo>
                  <a:pt x="242315" y="515229"/>
                </a:lnTo>
                <a:lnTo>
                  <a:pt x="219455" y="483225"/>
                </a:lnTo>
                <a:lnTo>
                  <a:pt x="176783" y="416169"/>
                </a:lnTo>
                <a:lnTo>
                  <a:pt x="158495" y="381117"/>
                </a:lnTo>
                <a:lnTo>
                  <a:pt x="141731" y="346065"/>
                </a:lnTo>
                <a:lnTo>
                  <a:pt x="124967" y="309489"/>
                </a:lnTo>
                <a:lnTo>
                  <a:pt x="111251" y="271389"/>
                </a:lnTo>
                <a:lnTo>
                  <a:pt x="99059" y="233289"/>
                </a:lnTo>
                <a:lnTo>
                  <a:pt x="80771" y="154041"/>
                </a:lnTo>
                <a:lnTo>
                  <a:pt x="74675" y="112893"/>
                </a:lnTo>
                <a:lnTo>
                  <a:pt x="70103" y="71745"/>
                </a:lnTo>
                <a:lnTo>
                  <a:pt x="67055" y="29073"/>
                </a:lnTo>
                <a:lnTo>
                  <a:pt x="65396" y="19484"/>
                </a:lnTo>
                <a:lnTo>
                  <a:pt x="59638" y="10234"/>
                </a:lnTo>
                <a:lnTo>
                  <a:pt x="49847" y="3441"/>
                </a:lnTo>
                <a:lnTo>
                  <a:pt x="36115" y="0"/>
                </a:lnTo>
                <a:close/>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806867" eaLnBrk="0" fontAlgn="base" hangingPunct="0">
              <a:spcBef>
                <a:spcPct val="0"/>
              </a:spcBef>
              <a:spcAft>
                <a:spcPct val="0"/>
              </a:spcAft>
            </a:pPr>
            <a:endParaRPr lang="en-GB" sz="1588" dirty="0">
              <a:solidFill>
                <a:prstClr val="black"/>
              </a:solidFill>
              <a:latin typeface="Calibri" panose="020F0502020204030204" pitchFamily="34" charset="0"/>
              <a:cs typeface="Arial" panose="020B0604020202020204" pitchFamily="34" charset="0"/>
            </a:endParaRPr>
          </a:p>
        </p:txBody>
      </p:sp>
      <p:sp>
        <p:nvSpPr>
          <p:cNvPr id="15" name="object 15">
            <a:extLst>
              <a:ext uri="{FF2B5EF4-FFF2-40B4-BE49-F238E27FC236}">
                <a16:creationId xmlns:a16="http://schemas.microsoft.com/office/drawing/2014/main" id="{960FDB10-3BD6-4160-BFCA-97FFD5316EF1}"/>
              </a:ext>
            </a:extLst>
          </p:cNvPr>
          <p:cNvSpPr txBox="1">
            <a:spLocks noGrp="1"/>
          </p:cNvSpPr>
          <p:nvPr>
            <p:ph type="title"/>
          </p:nvPr>
        </p:nvSpPr>
        <p:spPr>
          <a:xfrm>
            <a:off x="483254" y="1032342"/>
            <a:ext cx="8177493" cy="704986"/>
          </a:xfrm>
        </p:spPr>
        <p:txBody>
          <a:bodyPr vert="horz" wrap="square" lIns="0" tIns="63168" rIns="0" bIns="0" rtlCol="0">
            <a:spAutoFit/>
          </a:bodyPr>
          <a:lstStyle/>
          <a:p>
            <a:pPr marL="418562" algn="l" eaLnBrk="1" fontAlgn="auto" hangingPunct="1">
              <a:lnSpc>
                <a:spcPts val="2532"/>
              </a:lnSpc>
              <a:spcBef>
                <a:spcPts val="0"/>
              </a:spcBef>
              <a:spcAft>
                <a:spcPts val="0"/>
              </a:spcAft>
              <a:defRPr/>
            </a:pPr>
            <a:r>
              <a:rPr sz="2471" b="1" spc="-9" dirty="0"/>
              <a:t>W</a:t>
            </a:r>
            <a:r>
              <a:rPr sz="2471" b="1" spc="4" dirty="0"/>
              <a:t>h</a:t>
            </a:r>
            <a:r>
              <a:rPr sz="2471" b="1" dirty="0"/>
              <a:t>o</a:t>
            </a:r>
            <a:r>
              <a:rPr sz="2471" b="1" spc="18" dirty="0"/>
              <a:t> </a:t>
            </a:r>
            <a:r>
              <a:rPr sz="2471" b="1" spc="-4" dirty="0"/>
              <a:t>w</a:t>
            </a:r>
            <a:r>
              <a:rPr sz="2471" b="1" dirty="0"/>
              <a:t>e</a:t>
            </a:r>
            <a:r>
              <a:rPr sz="2471" b="1" spc="18" dirty="0"/>
              <a:t> </a:t>
            </a:r>
            <a:r>
              <a:rPr sz="2471" b="1" spc="4" dirty="0"/>
              <a:t>a</a:t>
            </a:r>
            <a:r>
              <a:rPr sz="2471" b="1" spc="13" dirty="0"/>
              <a:t>r</a:t>
            </a:r>
            <a:r>
              <a:rPr sz="2471" b="1" dirty="0"/>
              <a:t>e</a:t>
            </a:r>
            <a:r>
              <a:rPr dirty="0"/>
              <a:t/>
            </a:r>
            <a:br>
              <a:rPr dirty="0"/>
            </a:br>
            <a:r>
              <a:rPr b="1" spc="4" dirty="0">
                <a:solidFill>
                  <a:srgbClr val="003F6B"/>
                </a:solidFill>
              </a:rPr>
              <a:t>O</a:t>
            </a:r>
            <a:r>
              <a:rPr b="1" spc="-4" dirty="0">
                <a:solidFill>
                  <a:srgbClr val="003F6B"/>
                </a:solidFill>
              </a:rPr>
              <a:t>u</a:t>
            </a:r>
            <a:r>
              <a:rPr b="1" dirty="0">
                <a:solidFill>
                  <a:srgbClr val="003F6B"/>
                </a:solidFill>
              </a:rPr>
              <a:t>r</a:t>
            </a:r>
            <a:r>
              <a:rPr b="1" spc="9" dirty="0">
                <a:solidFill>
                  <a:srgbClr val="003F6B"/>
                </a:solidFill>
              </a:rPr>
              <a:t> </a:t>
            </a:r>
            <a:r>
              <a:rPr b="1" spc="13" dirty="0">
                <a:solidFill>
                  <a:srgbClr val="003F6B"/>
                </a:solidFill>
              </a:rPr>
              <a:t>f</a:t>
            </a:r>
            <a:r>
              <a:rPr b="1" spc="-18" dirty="0">
                <a:solidFill>
                  <a:srgbClr val="003F6B"/>
                </a:solidFill>
              </a:rPr>
              <a:t>l</a:t>
            </a:r>
            <a:r>
              <a:rPr b="1" spc="4" dirty="0">
                <a:solidFill>
                  <a:srgbClr val="003F6B"/>
                </a:solidFill>
              </a:rPr>
              <a:t>ee</a:t>
            </a:r>
            <a:r>
              <a:rPr b="1" dirty="0">
                <a:solidFill>
                  <a:srgbClr val="003F6B"/>
                </a:solidFill>
              </a:rPr>
              <a:t>t </a:t>
            </a:r>
            <a:r>
              <a:rPr b="1" spc="4" dirty="0">
                <a:solidFill>
                  <a:srgbClr val="003F6B"/>
                </a:solidFill>
              </a:rPr>
              <a:t>i</a:t>
            </a:r>
            <a:r>
              <a:rPr b="1" dirty="0">
                <a:solidFill>
                  <a:srgbClr val="003F6B"/>
                </a:solidFill>
              </a:rPr>
              <a:t>n</a:t>
            </a:r>
            <a:r>
              <a:rPr b="1" spc="4" dirty="0">
                <a:solidFill>
                  <a:srgbClr val="003F6B"/>
                </a:solidFill>
              </a:rPr>
              <a:t> </a:t>
            </a:r>
            <a:r>
              <a:rPr b="1" spc="-4" dirty="0">
                <a:solidFill>
                  <a:srgbClr val="003F6B"/>
                </a:solidFill>
              </a:rPr>
              <a:t>nu</a:t>
            </a:r>
            <a:r>
              <a:rPr b="1" dirty="0">
                <a:solidFill>
                  <a:srgbClr val="003F6B"/>
                </a:solidFill>
              </a:rPr>
              <a:t>m</a:t>
            </a:r>
            <a:r>
              <a:rPr b="1" spc="-4" dirty="0">
                <a:solidFill>
                  <a:srgbClr val="003F6B"/>
                </a:solidFill>
              </a:rPr>
              <a:t>b</a:t>
            </a:r>
            <a:r>
              <a:rPr b="1" spc="4" dirty="0">
                <a:solidFill>
                  <a:srgbClr val="003F6B"/>
                </a:solidFill>
              </a:rPr>
              <a:t>e</a:t>
            </a:r>
            <a:r>
              <a:rPr b="1" dirty="0">
                <a:solidFill>
                  <a:srgbClr val="003F6B"/>
                </a:solidFill>
              </a:rPr>
              <a:t>rs</a:t>
            </a:r>
          </a:p>
        </p:txBody>
      </p:sp>
      <p:sp>
        <p:nvSpPr>
          <p:cNvPr id="2" name="TextBox 1">
            <a:extLst>
              <a:ext uri="{FF2B5EF4-FFF2-40B4-BE49-F238E27FC236}">
                <a16:creationId xmlns:a16="http://schemas.microsoft.com/office/drawing/2014/main" id="{DDD8E1DC-2A42-4A3B-90FA-30208913A3DE}"/>
              </a:ext>
            </a:extLst>
          </p:cNvPr>
          <p:cNvSpPr txBox="1"/>
          <p:nvPr/>
        </p:nvSpPr>
        <p:spPr>
          <a:xfrm>
            <a:off x="483253" y="5840963"/>
            <a:ext cx="8177493" cy="369332"/>
          </a:xfrm>
          <a:prstGeom prst="rect">
            <a:avLst/>
          </a:prstGeom>
          <a:noFill/>
        </p:spPr>
        <p:txBody>
          <a:bodyPr wrap="square" rtlCol="0">
            <a:spAutoFit/>
          </a:bodyPr>
          <a:lstStyle/>
          <a:p>
            <a:r>
              <a:rPr lang="en-US" b="1" dirty="0">
                <a:solidFill>
                  <a:srgbClr val="32465C"/>
                </a:solidFill>
              </a:rPr>
              <a:t>3 MORE CHEMICAL TANKERS IN 2019 &amp; 4 DRY BULK VESSELS IN 2020</a:t>
            </a:r>
          </a:p>
        </p:txBody>
      </p:sp>
    </p:spTree>
    <p:extLst>
      <p:ext uri="{BB962C8B-B14F-4D97-AF65-F5344CB8AC3E}">
        <p14:creationId xmlns:p14="http://schemas.microsoft.com/office/powerpoint/2010/main" val="304965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235955"/>
            <a:ext cx="3105000" cy="649489"/>
          </a:xfrm>
        </p:spPr>
        <p:txBody>
          <a:bodyPr/>
          <a:lstStyle/>
          <a:p>
            <a:pPr algn="ctr"/>
            <a:r>
              <a:rPr lang="en-US" sz="4000" b="1" dirty="0">
                <a:solidFill>
                  <a:srgbClr val="E37222"/>
                </a:solidFill>
              </a:rPr>
              <a:t>9/11</a:t>
            </a:r>
          </a:p>
        </p:txBody>
      </p:sp>
      <p:sp>
        <p:nvSpPr>
          <p:cNvPr id="4" name="Text Placeholder 3"/>
          <p:cNvSpPr>
            <a:spLocks noGrp="1"/>
          </p:cNvSpPr>
          <p:nvPr>
            <p:ph type="body" sz="quarter" idx="14"/>
          </p:nvPr>
        </p:nvSpPr>
        <p:spPr/>
        <p:txBody>
          <a:bodyPr/>
          <a:lstStyle/>
          <a:p>
            <a:pPr>
              <a:buFont typeface="Arial" panose="020B0604020202020204" pitchFamily="34" charset="0"/>
              <a:buChar char="•"/>
            </a:pPr>
            <a:endParaRPr lang="en-US" dirty="0"/>
          </a:p>
          <a:p>
            <a:pPr marL="0" indent="0"/>
            <a:endParaRPr lang="en-US" sz="1400" b="0" dirty="0">
              <a:solidFill>
                <a:schemeClr val="tx1"/>
              </a:solidFill>
            </a:endParaRPr>
          </a:p>
        </p:txBody>
      </p:sp>
      <p:pic>
        <p:nvPicPr>
          <p:cNvPr id="11" name="Picture 10">
            <a:extLst>
              <a:ext uri="{FF2B5EF4-FFF2-40B4-BE49-F238E27FC236}">
                <a16:creationId xmlns:a16="http://schemas.microsoft.com/office/drawing/2014/main" id="{9A86D6FA-AE9C-4655-90D2-8455C82E0706}"/>
              </a:ext>
            </a:extLst>
          </p:cNvPr>
          <p:cNvPicPr>
            <a:picLocks noChangeAspect="1"/>
          </p:cNvPicPr>
          <p:nvPr/>
        </p:nvPicPr>
        <p:blipFill>
          <a:blip r:embed="rId2"/>
          <a:stretch>
            <a:fillRect/>
          </a:stretch>
        </p:blipFill>
        <p:spPr>
          <a:xfrm>
            <a:off x="1119674" y="1524000"/>
            <a:ext cx="3648270" cy="3810000"/>
          </a:xfrm>
          <a:prstGeom prst="rect">
            <a:avLst/>
          </a:prstGeom>
        </p:spPr>
      </p:pic>
      <p:pic>
        <p:nvPicPr>
          <p:cNvPr id="13" name="Picture 12">
            <a:extLst>
              <a:ext uri="{FF2B5EF4-FFF2-40B4-BE49-F238E27FC236}">
                <a16:creationId xmlns:a16="http://schemas.microsoft.com/office/drawing/2014/main" id="{BB1A9EEF-6485-4994-BFFE-0D0F234D943D}"/>
              </a:ext>
            </a:extLst>
          </p:cNvPr>
          <p:cNvPicPr>
            <a:picLocks noChangeAspect="1"/>
          </p:cNvPicPr>
          <p:nvPr/>
        </p:nvPicPr>
        <p:blipFill>
          <a:blip r:embed="rId3"/>
          <a:stretch>
            <a:fillRect/>
          </a:stretch>
        </p:blipFill>
        <p:spPr>
          <a:xfrm>
            <a:off x="4982547" y="1524000"/>
            <a:ext cx="3760237" cy="3809999"/>
          </a:xfrm>
          <a:prstGeom prst="rect">
            <a:avLst/>
          </a:prstGeom>
        </p:spPr>
      </p:pic>
    </p:spTree>
    <p:extLst>
      <p:ext uri="{BB962C8B-B14F-4D97-AF65-F5344CB8AC3E}">
        <p14:creationId xmlns:p14="http://schemas.microsoft.com/office/powerpoint/2010/main" val="2145869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317241"/>
            <a:ext cx="3105000" cy="573602"/>
          </a:xfrm>
        </p:spPr>
        <p:txBody>
          <a:bodyPr/>
          <a:lstStyle/>
          <a:p>
            <a:r>
              <a:rPr lang="en-US" sz="4000" b="1" dirty="0">
                <a:solidFill>
                  <a:srgbClr val="E37222"/>
                </a:solidFill>
              </a:rPr>
              <a:t>ISPS CODE </a:t>
            </a:r>
          </a:p>
        </p:txBody>
      </p:sp>
      <p:sp>
        <p:nvSpPr>
          <p:cNvPr id="4" name="Text Placeholder 3"/>
          <p:cNvSpPr>
            <a:spLocks noGrp="1"/>
          </p:cNvSpPr>
          <p:nvPr>
            <p:ph type="body" sz="quarter" idx="14"/>
          </p:nvPr>
        </p:nvSpPr>
        <p:spPr/>
        <p:txBody>
          <a:bodyPr/>
          <a:lstStyle/>
          <a:p>
            <a:pPr>
              <a:buFont typeface="Arial" panose="020B0604020202020204" pitchFamily="34" charset="0"/>
              <a:buChar char="•"/>
            </a:pPr>
            <a:r>
              <a:rPr lang="en-US" sz="2000" b="0" dirty="0">
                <a:solidFill>
                  <a:srgbClr val="32465C"/>
                </a:solidFill>
              </a:rPr>
              <a:t>While Maritime security was on the agenda of IMO since the Achille Lauro hijacking in 1985, the tragic events of 9/11 raised question of vulnerability of ships being used as a vector for terrorist activity</a:t>
            </a:r>
          </a:p>
          <a:p>
            <a:pPr>
              <a:buFont typeface="Arial" panose="020B0604020202020204" pitchFamily="34" charset="0"/>
              <a:buChar char="•"/>
            </a:pPr>
            <a:r>
              <a:rPr lang="en-US" sz="2000" b="0" dirty="0">
                <a:solidFill>
                  <a:srgbClr val="32465C"/>
                </a:solidFill>
              </a:rPr>
              <a:t> December 2002 – ISPS code was fast tracked and added to SOLAS</a:t>
            </a:r>
          </a:p>
          <a:p>
            <a:pPr>
              <a:buFont typeface="Arial" panose="020B0604020202020204" pitchFamily="34" charset="0"/>
              <a:buChar char="•"/>
            </a:pPr>
            <a:r>
              <a:rPr lang="en-US" sz="2000" b="0" dirty="0">
                <a:solidFill>
                  <a:srgbClr val="32465C"/>
                </a:solidFill>
              </a:rPr>
              <a:t>1</a:t>
            </a:r>
            <a:r>
              <a:rPr lang="en-US" sz="2000" b="0" baseline="30000" dirty="0">
                <a:solidFill>
                  <a:srgbClr val="32465C"/>
                </a:solidFill>
              </a:rPr>
              <a:t>st</a:t>
            </a:r>
            <a:r>
              <a:rPr lang="en-US" sz="2000" b="0" dirty="0">
                <a:solidFill>
                  <a:srgbClr val="32465C"/>
                </a:solidFill>
              </a:rPr>
              <a:t> July 2004 – came into force</a:t>
            </a:r>
          </a:p>
        </p:txBody>
      </p:sp>
    </p:spTree>
    <p:extLst>
      <p:ext uri="{BB962C8B-B14F-4D97-AF65-F5344CB8AC3E}">
        <p14:creationId xmlns:p14="http://schemas.microsoft.com/office/powerpoint/2010/main" val="296665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199" y="186612"/>
            <a:ext cx="7678038" cy="704231"/>
          </a:xfrm>
        </p:spPr>
        <p:txBody>
          <a:bodyPr/>
          <a:lstStyle/>
          <a:p>
            <a:r>
              <a:rPr lang="en-US" sz="4000" b="1" dirty="0">
                <a:solidFill>
                  <a:srgbClr val="E37222"/>
                </a:solidFill>
              </a:rPr>
              <a:t>SITUATION PRE ISPS CODE</a:t>
            </a:r>
          </a:p>
        </p:txBody>
      </p:sp>
      <p:sp>
        <p:nvSpPr>
          <p:cNvPr id="4" name="Text Placeholder 3"/>
          <p:cNvSpPr>
            <a:spLocks noGrp="1"/>
          </p:cNvSpPr>
          <p:nvPr>
            <p:ph type="body" sz="quarter" idx="14"/>
          </p:nvPr>
        </p:nvSpPr>
        <p:spPr>
          <a:xfrm>
            <a:off x="654200" y="1077143"/>
            <a:ext cx="7835600" cy="360000"/>
          </a:xfrm>
        </p:spPr>
        <p:txBody>
          <a:bodyPr/>
          <a:lstStyle/>
          <a:p>
            <a:pPr>
              <a:buFont typeface="Arial" panose="020B0604020202020204" pitchFamily="34" charset="0"/>
              <a:buChar char="•"/>
            </a:pPr>
            <a:r>
              <a:rPr lang="en-US" sz="2000" b="0" dirty="0">
                <a:solidFill>
                  <a:schemeClr val="accent1">
                    <a:lumMod val="75000"/>
                  </a:schemeClr>
                </a:solidFill>
              </a:rPr>
              <a:t> No systematic approach to security by most Companies</a:t>
            </a:r>
          </a:p>
          <a:p>
            <a:pPr>
              <a:buFont typeface="Arial" panose="020B0604020202020204" pitchFamily="34" charset="0"/>
              <a:buChar char="•"/>
            </a:pPr>
            <a:r>
              <a:rPr lang="en-US" sz="2000" b="0" dirty="0">
                <a:solidFill>
                  <a:schemeClr val="accent1">
                    <a:lumMod val="75000"/>
                  </a:schemeClr>
                </a:solidFill>
              </a:rPr>
              <a:t>Seafarers more or less left to themselves to address security issues</a:t>
            </a:r>
          </a:p>
          <a:p>
            <a:pPr>
              <a:buFont typeface="Arial" panose="020B0604020202020204" pitchFamily="34" charset="0"/>
              <a:buChar char="•"/>
            </a:pPr>
            <a:r>
              <a:rPr lang="en-US" sz="2000" b="0" dirty="0">
                <a:solidFill>
                  <a:schemeClr val="accent1">
                    <a:lumMod val="75000"/>
                  </a:schemeClr>
                </a:solidFill>
              </a:rPr>
              <a:t>No requirement for a CSO or a security department</a:t>
            </a:r>
          </a:p>
          <a:p>
            <a:pPr>
              <a:buFont typeface="Arial" panose="020B0604020202020204" pitchFamily="34" charset="0"/>
              <a:buChar char="•"/>
            </a:pPr>
            <a:r>
              <a:rPr lang="en-US" sz="2000" b="0" dirty="0">
                <a:solidFill>
                  <a:schemeClr val="accent1">
                    <a:lumMod val="75000"/>
                  </a:schemeClr>
                </a:solidFill>
              </a:rPr>
              <a:t>Back in the 1990’s Malacca / Singapore straits was a dangerous area. Ships didn’t have means to protect themselves – razor wires etc.</a:t>
            </a:r>
          </a:p>
          <a:p>
            <a:pPr>
              <a:buFont typeface="Arial" panose="020B0604020202020204" pitchFamily="34" charset="0"/>
              <a:buChar char="•"/>
            </a:pPr>
            <a:r>
              <a:rPr lang="en-US" sz="2000" b="0" dirty="0">
                <a:solidFill>
                  <a:schemeClr val="accent1">
                    <a:lumMod val="75000"/>
                  </a:schemeClr>
                </a:solidFill>
              </a:rPr>
              <a:t>Similar state in other hot spots</a:t>
            </a:r>
          </a:p>
        </p:txBody>
      </p:sp>
    </p:spTree>
    <p:extLst>
      <p:ext uri="{BB962C8B-B14F-4D97-AF65-F5344CB8AC3E}">
        <p14:creationId xmlns:p14="http://schemas.microsoft.com/office/powerpoint/2010/main" val="128021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200" y="186612"/>
            <a:ext cx="3926592" cy="704231"/>
          </a:xfrm>
        </p:spPr>
        <p:txBody>
          <a:bodyPr/>
          <a:lstStyle/>
          <a:p>
            <a:r>
              <a:rPr lang="en-US" sz="4000" b="1" dirty="0">
                <a:solidFill>
                  <a:srgbClr val="E37222"/>
                </a:solidFill>
              </a:rPr>
              <a:t>BENEFITS</a:t>
            </a:r>
          </a:p>
        </p:txBody>
      </p:sp>
      <p:sp>
        <p:nvSpPr>
          <p:cNvPr id="4" name="Text Placeholder 3"/>
          <p:cNvSpPr>
            <a:spLocks noGrp="1"/>
          </p:cNvSpPr>
          <p:nvPr>
            <p:ph type="body" sz="quarter" idx="14"/>
          </p:nvPr>
        </p:nvSpPr>
        <p:spPr>
          <a:xfrm>
            <a:off x="654200" y="1077143"/>
            <a:ext cx="7835600" cy="360000"/>
          </a:xfrm>
        </p:spPr>
        <p:txBody>
          <a:bodyPr/>
          <a:lstStyle/>
          <a:p>
            <a:pPr marL="0" indent="0"/>
            <a:r>
              <a:rPr lang="en-US" sz="2000" dirty="0">
                <a:solidFill>
                  <a:srgbClr val="32465C"/>
                </a:solidFill>
              </a:rPr>
              <a:t>THE ISPS CODE CHANGED ALL THAT</a:t>
            </a:r>
          </a:p>
          <a:p>
            <a:pPr marL="0" indent="0"/>
            <a:endParaRPr lang="en-US" sz="2000" b="0" dirty="0">
              <a:solidFill>
                <a:srgbClr val="32465C"/>
              </a:solidFill>
            </a:endParaRPr>
          </a:p>
          <a:p>
            <a:pPr>
              <a:buFont typeface="Arial" panose="020B0604020202020204" pitchFamily="34" charset="0"/>
              <a:buChar char="•"/>
            </a:pPr>
            <a:r>
              <a:rPr lang="en-US" sz="2000" b="0" dirty="0">
                <a:solidFill>
                  <a:srgbClr val="32465C"/>
                </a:solidFill>
              </a:rPr>
              <a:t>Being mandatory, compelled Owners to invest substantially in security</a:t>
            </a:r>
          </a:p>
          <a:p>
            <a:pPr>
              <a:buFont typeface="Arial" panose="020B0604020202020204" pitchFamily="34" charset="0"/>
              <a:buChar char="•"/>
            </a:pPr>
            <a:r>
              <a:rPr lang="en-US" sz="2000" b="0" dirty="0">
                <a:solidFill>
                  <a:srgbClr val="32465C"/>
                </a:solidFill>
              </a:rPr>
              <a:t>Brought security to the forefront with equal weightage as all other Ship Management activities</a:t>
            </a:r>
          </a:p>
          <a:p>
            <a:pPr>
              <a:buFont typeface="Arial" panose="020B0604020202020204" pitchFamily="34" charset="0"/>
              <a:buChar char="•"/>
            </a:pPr>
            <a:r>
              <a:rPr lang="en-US" sz="2000" b="0" dirty="0">
                <a:solidFill>
                  <a:srgbClr val="32465C"/>
                </a:solidFill>
              </a:rPr>
              <a:t>Led to better awareness among seafarers</a:t>
            </a:r>
          </a:p>
          <a:p>
            <a:pPr>
              <a:buFont typeface="Arial" panose="020B0604020202020204" pitchFamily="34" charset="0"/>
              <a:buChar char="•"/>
            </a:pPr>
            <a:r>
              <a:rPr lang="en-US" sz="2000" b="0" dirty="0">
                <a:solidFill>
                  <a:srgbClr val="32465C"/>
                </a:solidFill>
              </a:rPr>
              <a:t>Led to better coordination and understanding between Merchant Shipping and Military forces </a:t>
            </a:r>
          </a:p>
          <a:p>
            <a:pPr>
              <a:buFont typeface="Arial" panose="020B0604020202020204" pitchFamily="34" charset="0"/>
              <a:buChar char="•"/>
            </a:pPr>
            <a:r>
              <a:rPr lang="en-US" sz="2000" b="0" dirty="0">
                <a:solidFill>
                  <a:srgbClr val="32465C"/>
                </a:solidFill>
              </a:rPr>
              <a:t>Also encouraged other security initiatives such as Industry led BMP to address Piracy not addressed in the code. </a:t>
            </a:r>
          </a:p>
        </p:txBody>
      </p:sp>
    </p:spTree>
    <p:extLst>
      <p:ext uri="{BB962C8B-B14F-4D97-AF65-F5344CB8AC3E}">
        <p14:creationId xmlns:p14="http://schemas.microsoft.com/office/powerpoint/2010/main" val="216006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4199" y="186612"/>
            <a:ext cx="7071547" cy="704231"/>
          </a:xfrm>
        </p:spPr>
        <p:txBody>
          <a:bodyPr/>
          <a:lstStyle/>
          <a:p>
            <a:r>
              <a:rPr lang="en-US" sz="4000" b="1" dirty="0">
                <a:solidFill>
                  <a:srgbClr val="E37222"/>
                </a:solidFill>
              </a:rPr>
              <a:t>ISPS CODE – KEY POINTS</a:t>
            </a:r>
          </a:p>
        </p:txBody>
      </p:sp>
      <p:sp>
        <p:nvSpPr>
          <p:cNvPr id="4" name="Text Placeholder 3"/>
          <p:cNvSpPr>
            <a:spLocks noGrp="1"/>
          </p:cNvSpPr>
          <p:nvPr>
            <p:ph type="body" sz="quarter" idx="14"/>
          </p:nvPr>
        </p:nvSpPr>
        <p:spPr>
          <a:xfrm>
            <a:off x="654200" y="1077143"/>
            <a:ext cx="7835600" cy="360000"/>
          </a:xfrm>
        </p:spPr>
        <p:txBody>
          <a:bodyPr vert="horz" lIns="0" tIns="0" rIns="0" bIns="0" anchor="t"/>
          <a:lstStyle/>
          <a:p>
            <a:pPr>
              <a:buFont typeface="Arial" panose="020B0604020202020204" pitchFamily="34" charset="0"/>
              <a:buChar char="•"/>
            </a:pPr>
            <a:r>
              <a:rPr lang="en-US" sz="2000" b="0" dirty="0">
                <a:solidFill>
                  <a:srgbClr val="32465C"/>
                </a:solidFill>
              </a:rPr>
              <a:t>Mandatory requirement of Ship Security Plan approved by Flag State</a:t>
            </a:r>
          </a:p>
          <a:p>
            <a:pPr>
              <a:buFont typeface="Arial" panose="020B0604020202020204" pitchFamily="34" charset="0"/>
              <a:buChar char="•"/>
            </a:pPr>
            <a:r>
              <a:rPr lang="en-US" sz="2000" b="0" dirty="0">
                <a:solidFill>
                  <a:srgbClr val="32465C"/>
                </a:solidFill>
              </a:rPr>
              <a:t>Mandatory ship specific Security Assessment of vessel and her trading area before being put in service </a:t>
            </a:r>
          </a:p>
          <a:p>
            <a:pPr>
              <a:buFont typeface="Arial" panose="020B0604020202020204" pitchFamily="34" charset="0"/>
              <a:buChar char="•"/>
            </a:pPr>
            <a:r>
              <a:rPr lang="en-US" sz="2000" b="0" dirty="0">
                <a:solidFill>
                  <a:srgbClr val="32465C"/>
                </a:solidFill>
              </a:rPr>
              <a:t>Ships required to have an alert system to alert shore office of a security threat </a:t>
            </a:r>
          </a:p>
          <a:p>
            <a:pPr>
              <a:buFont typeface="Arial" panose="020B0604020202020204" pitchFamily="34" charset="0"/>
              <a:buChar char="•"/>
            </a:pPr>
            <a:r>
              <a:rPr lang="en-US" sz="2000" b="0" dirty="0">
                <a:solidFill>
                  <a:srgbClr val="32465C"/>
                </a:solidFill>
              </a:rPr>
              <a:t>Established different security levels to address different levels of security threat. </a:t>
            </a:r>
          </a:p>
          <a:p>
            <a:pPr>
              <a:buFont typeface="Arial" panose="020B0604020202020204" pitchFamily="34" charset="0"/>
              <a:buChar char="•"/>
            </a:pPr>
            <a:r>
              <a:rPr lang="en-US" sz="2000" b="0" dirty="0">
                <a:solidFill>
                  <a:srgbClr val="32465C"/>
                </a:solidFill>
              </a:rPr>
              <a:t>Requirement of security drills</a:t>
            </a:r>
          </a:p>
          <a:p>
            <a:pPr>
              <a:buFont typeface="Arial" panose="020B0604020202020204" pitchFamily="34" charset="0"/>
              <a:buChar char="•"/>
            </a:pPr>
            <a:r>
              <a:rPr lang="en-US" sz="2000" b="0" dirty="0">
                <a:solidFill>
                  <a:srgbClr val="32465C"/>
                </a:solidFill>
              </a:rPr>
              <a:t>Crew training</a:t>
            </a:r>
          </a:p>
          <a:p>
            <a:pPr>
              <a:buFont typeface="Arial" panose="020B0604020202020204" pitchFamily="34" charset="0"/>
              <a:buChar char="•"/>
            </a:pPr>
            <a:r>
              <a:rPr lang="en-US" sz="2000" b="0" dirty="0">
                <a:solidFill>
                  <a:srgbClr val="32465C"/>
                </a:solidFill>
              </a:rPr>
              <a:t>New positions of Company Security officer and Ship Security officer</a:t>
            </a:r>
          </a:p>
          <a:p>
            <a:pPr>
              <a:buFont typeface="Arial" panose="020B0604020202020204" pitchFamily="34" charset="0"/>
              <a:buChar char="•"/>
            </a:pPr>
            <a:endParaRPr lang="en-US" sz="1600" b="0" dirty="0">
              <a:solidFill>
                <a:schemeClr val="tx1"/>
              </a:solidFill>
            </a:endParaRPr>
          </a:p>
          <a:p>
            <a:pPr>
              <a:buFont typeface="Arial" panose="020B0604020202020204" pitchFamily="34" charset="0"/>
              <a:buChar char="•"/>
            </a:pPr>
            <a:endParaRPr lang="en-US" sz="1600" b="0" dirty="0">
              <a:solidFill>
                <a:schemeClr val="tx1"/>
              </a:solidFill>
            </a:endParaRPr>
          </a:p>
          <a:p>
            <a:pPr>
              <a:buFont typeface="Arial" panose="020B0604020202020204" pitchFamily="34" charset="0"/>
              <a:buChar char="•"/>
            </a:pPr>
            <a:endParaRPr lang="en-US" sz="1600" b="0" dirty="0">
              <a:solidFill>
                <a:schemeClr val="tx1"/>
              </a:solidFill>
            </a:endParaRPr>
          </a:p>
        </p:txBody>
      </p:sp>
    </p:spTree>
    <p:extLst>
      <p:ext uri="{BB962C8B-B14F-4D97-AF65-F5344CB8AC3E}">
        <p14:creationId xmlns:p14="http://schemas.microsoft.com/office/powerpoint/2010/main" val="174008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92653" y="317241"/>
            <a:ext cx="7835600" cy="573602"/>
          </a:xfrm>
        </p:spPr>
        <p:txBody>
          <a:bodyPr/>
          <a:lstStyle/>
          <a:p>
            <a:r>
              <a:rPr lang="en-US" sz="4000" b="1" dirty="0">
                <a:solidFill>
                  <a:srgbClr val="E37222"/>
                </a:solidFill>
              </a:rPr>
              <a:t>KEY POINTS </a:t>
            </a:r>
          </a:p>
        </p:txBody>
      </p:sp>
      <p:sp>
        <p:nvSpPr>
          <p:cNvPr id="4" name="Text Placeholder 3"/>
          <p:cNvSpPr>
            <a:spLocks noGrp="1"/>
          </p:cNvSpPr>
          <p:nvPr>
            <p:ph type="body" sz="quarter" idx="14"/>
          </p:nvPr>
        </p:nvSpPr>
        <p:spPr/>
        <p:txBody>
          <a:bodyPr vert="horz" lIns="0" tIns="0" rIns="0" bIns="0" anchor="t"/>
          <a:lstStyle/>
          <a:p>
            <a:endParaRPr lang="en-US" dirty="0"/>
          </a:p>
          <a:p>
            <a:pPr>
              <a:buFont typeface="Arial" panose="020B0604020202020204" pitchFamily="34" charset="0"/>
              <a:buChar char="•"/>
            </a:pPr>
            <a:r>
              <a:rPr lang="en-US" sz="2000" b="0" dirty="0">
                <a:solidFill>
                  <a:srgbClr val="32465C"/>
                </a:solidFill>
              </a:rPr>
              <a:t>The Code also required Ports catering to ships on International trade to have their own security plan and a Port Facility Security Officer</a:t>
            </a:r>
            <a:r>
              <a:rPr lang="en-US" sz="2000" b="0" dirty="0">
                <a:solidFill>
                  <a:srgbClr val="32465C"/>
                </a:solidFill>
                <a:cs typeface="Arial"/>
              </a:rPr>
              <a:t> (PFSO)</a:t>
            </a:r>
          </a:p>
        </p:txBody>
      </p:sp>
    </p:spTree>
    <p:extLst>
      <p:ext uri="{BB962C8B-B14F-4D97-AF65-F5344CB8AC3E}">
        <p14:creationId xmlns:p14="http://schemas.microsoft.com/office/powerpoint/2010/main" val="179815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2">
      <a:dk1>
        <a:srgbClr val="32465C"/>
      </a:dk1>
      <a:lt1>
        <a:sysClr val="window" lastClr="FFFFFF"/>
      </a:lt1>
      <a:dk2>
        <a:srgbClr val="E37222"/>
      </a:dk2>
      <a:lt2>
        <a:srgbClr val="EEECE1"/>
      </a:lt2>
      <a:accent1>
        <a:srgbClr val="32465C"/>
      </a:accent1>
      <a:accent2>
        <a:srgbClr val="E37222"/>
      </a:accent2>
      <a:accent3>
        <a:srgbClr val="8F8F8C"/>
      </a:accent3>
      <a:accent4>
        <a:srgbClr val="98A2AD"/>
      </a:accent4>
      <a:accent5>
        <a:srgbClr val="F1B890"/>
      </a:accent5>
      <a:accent6>
        <a:srgbClr val="C7C7C7"/>
      </a:accent6>
      <a:hlink>
        <a:srgbClr val="32465C"/>
      </a:hlink>
      <a:folHlink>
        <a:srgbClr val="32465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86458C833E064780DF9DF639E0D84F" ma:contentTypeVersion="2" ma:contentTypeDescription="Create a new document." ma:contentTypeScope="" ma:versionID="a96e51af110ebe74c2a7573719ac6840">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8ACDFD-F39C-411B-9249-496FBE6CE9A3}">
  <ds:schemaRefs>
    <ds:schemaRef ds:uri="http://schemas.microsoft.com/sharepoint/v3/contenttype/forms"/>
  </ds:schemaRefs>
</ds:datastoreItem>
</file>

<file path=customXml/itemProps2.xml><?xml version="1.0" encoding="utf-8"?>
<ds:datastoreItem xmlns:ds="http://schemas.openxmlformats.org/officeDocument/2006/customXml" ds:itemID="{0253BCA0-3903-4376-9206-DF56F86BD493}">
  <ds:schemaRefs>
    <ds:schemaRef ds:uri="http://schemas.microsoft.com/office/2006/metadata/properties"/>
    <ds:schemaRef ds:uri="http://www.w3.org/XML/1998/namespace"/>
    <ds:schemaRef ds:uri="http://purl.org/dc/elements/1.1/"/>
    <ds:schemaRef ds:uri="http://purl.org/dc/dcmitype/"/>
    <ds:schemaRef ds:uri="http://schemas.microsoft.com/office/2006/documentManagement/types"/>
    <ds:schemaRef ds:uri="http://purl.org/dc/terms/"/>
    <ds:schemaRef ds:uri="http://schemas.microsoft.com/sharepoint/v3"/>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3F07B6C7-7B01-45DA-A083-DEE98AB570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8731</TotalTime>
  <Words>814</Words>
  <Application>Microsoft Office PowerPoint</Application>
  <PresentationFormat>On-screen Show (4:3)</PresentationFormat>
  <Paragraphs>134</Paragraphs>
  <Slides>22</Slides>
  <Notes>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Slide Titles</vt:lpstr>
      </vt:variant>
      <vt:variant>
        <vt:i4>22</vt:i4>
      </vt:variant>
      <vt:variant>
        <vt:lpstr>Custom Shows</vt:lpstr>
      </vt:variant>
      <vt:variant>
        <vt:i4>1</vt:i4>
      </vt:variant>
    </vt:vector>
  </HeadingPairs>
  <TitlesOfParts>
    <vt:vector size="37" baseType="lpstr">
      <vt:lpstr>Arial</vt:lpstr>
      <vt:lpstr>Bauhaus 93</vt:lpstr>
      <vt:lpstr>Calibri</vt:lpstr>
      <vt:lpstr>Calibri Light</vt:lpstr>
      <vt:lpstr>Gotham Medium</vt:lpstr>
      <vt:lpstr>Helvetica</vt:lpstr>
      <vt:lpstr>Lucida Grande</vt:lpstr>
      <vt:lpstr>Montserrat</vt:lpstr>
      <vt:lpstr>Montserrat Black</vt:lpstr>
      <vt:lpstr>Montserrat Light</vt:lpstr>
      <vt:lpstr>Montserrat Semi Bold</vt:lpstr>
      <vt:lpstr>Office Theme</vt:lpstr>
      <vt:lpstr>1_Office Theme</vt:lpstr>
      <vt:lpstr>2_Office Theme</vt:lpstr>
      <vt:lpstr>PowerPoint Presentation</vt:lpstr>
      <vt:lpstr>PowerPoint Presentation</vt:lpstr>
      <vt:lpstr>Who we are Our fleet in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The Brand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Bahri Power Point Template - 3</dc:title>
  <dc:creator>Hratch Derhagopian</dc:creator>
  <cp:lastModifiedBy>User</cp:lastModifiedBy>
  <cp:revision>434</cp:revision>
  <dcterms:created xsi:type="dcterms:W3CDTF">2012-05-02T14:47:03Z</dcterms:created>
  <dcterms:modified xsi:type="dcterms:W3CDTF">2018-11-28T12:30:27Z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0x0101005F86458C833E064780DF9DF639E0D84F</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